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83" r:id="rId2"/>
    <p:sldId id="256" r:id="rId3"/>
    <p:sldId id="274" r:id="rId4"/>
    <p:sldId id="258" r:id="rId5"/>
    <p:sldId id="281" r:id="rId6"/>
    <p:sldId id="264" r:id="rId7"/>
    <p:sldId id="259" r:id="rId8"/>
    <p:sldId id="260" r:id="rId9"/>
    <p:sldId id="267" r:id="rId10"/>
    <p:sldId id="287" r:id="rId11"/>
    <p:sldId id="261" r:id="rId12"/>
    <p:sldId id="284" r:id="rId13"/>
    <p:sldId id="276" r:id="rId14"/>
    <p:sldId id="285" r:id="rId15"/>
    <p:sldId id="272" r:id="rId16"/>
    <p:sldId id="278" r:id="rId17"/>
    <p:sldId id="286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D85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866" autoAdjust="0"/>
  </p:normalViewPr>
  <p:slideViewPr>
    <p:cSldViewPr>
      <p:cViewPr varScale="1">
        <p:scale>
          <a:sx n="107" d="100"/>
          <a:sy n="107" d="100"/>
        </p:scale>
        <p:origin x="8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BE98B9-D20E-49B0-8E4E-EF6006DB17B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513E06C-885A-481D-BD8E-94053DB9FF5C}">
      <dgm:prSet phldrT="[Text]" custT="1"/>
      <dgm:spPr/>
      <dgm:t>
        <a:bodyPr/>
        <a:lstStyle/>
        <a:p>
          <a:r>
            <a:rPr lang="en-AU" sz="1700" dirty="0" err="1" smtClean="0"/>
            <a:t>বাস্তুতন্ত্র</a:t>
          </a:r>
          <a:endParaRPr lang="en-AU" sz="1700" dirty="0"/>
        </a:p>
      </dgm:t>
    </dgm:pt>
    <dgm:pt modelId="{EFEF5A09-8BC3-4CC5-9260-2BEDF110FC3A}" type="parTrans" cxnId="{58FAECE3-488D-4444-9D6C-54B42985DCAB}">
      <dgm:prSet/>
      <dgm:spPr/>
      <dgm:t>
        <a:bodyPr/>
        <a:lstStyle/>
        <a:p>
          <a:endParaRPr lang="en-AU"/>
        </a:p>
      </dgm:t>
    </dgm:pt>
    <dgm:pt modelId="{BC45130A-4C72-4393-A565-359B8F82166B}" type="sibTrans" cxnId="{58FAECE3-488D-4444-9D6C-54B42985DCAB}">
      <dgm:prSet/>
      <dgm:spPr/>
      <dgm:t>
        <a:bodyPr/>
        <a:lstStyle/>
        <a:p>
          <a:endParaRPr lang="en-AU"/>
        </a:p>
      </dgm:t>
    </dgm:pt>
    <dgm:pt modelId="{68BA29D9-4F3F-4599-A358-5301B602CA48}">
      <dgm:prSet phldrT="[Text]" custT="1"/>
      <dgm:spPr/>
      <dgm:t>
        <a:bodyPr/>
        <a:lstStyle/>
        <a:p>
          <a:r>
            <a:rPr lang="en-AU" sz="1200" dirty="0" smtClean="0"/>
            <a:t>১ম </a:t>
          </a:r>
          <a:r>
            <a:rPr lang="en-AU" sz="1200" dirty="0" err="1" smtClean="0"/>
            <a:t>স্তরের</a:t>
          </a:r>
          <a:r>
            <a:rPr lang="en-AU" sz="1200" dirty="0" smtClean="0"/>
            <a:t> </a:t>
          </a:r>
          <a:r>
            <a:rPr lang="en-AU" sz="1200" dirty="0" err="1" smtClean="0"/>
            <a:t>খাদক</a:t>
          </a:r>
          <a:endParaRPr lang="en-AU" sz="1200" dirty="0"/>
        </a:p>
      </dgm:t>
    </dgm:pt>
    <dgm:pt modelId="{BD77047F-A641-4D49-93E6-E2F047AFA833}" type="parTrans" cxnId="{39154025-8C74-41A2-B99E-FF378E949E91}">
      <dgm:prSet/>
      <dgm:spPr/>
      <dgm:t>
        <a:bodyPr/>
        <a:lstStyle/>
        <a:p>
          <a:endParaRPr lang="en-AU"/>
        </a:p>
      </dgm:t>
    </dgm:pt>
    <dgm:pt modelId="{21F0F8DA-7BFC-43BE-9F27-20E93CAFE653}" type="sibTrans" cxnId="{39154025-8C74-41A2-B99E-FF378E949E91}">
      <dgm:prSet/>
      <dgm:spPr/>
      <dgm:t>
        <a:bodyPr/>
        <a:lstStyle/>
        <a:p>
          <a:endParaRPr lang="en-AU"/>
        </a:p>
      </dgm:t>
    </dgm:pt>
    <dgm:pt modelId="{2EED929B-0658-4753-B5A8-AEB0DB36700D}">
      <dgm:prSet phldrT="[Text]" custT="1"/>
      <dgm:spPr/>
      <dgm:t>
        <a:bodyPr/>
        <a:lstStyle/>
        <a:p>
          <a:r>
            <a:rPr lang="en-AU" sz="1200" dirty="0" smtClean="0"/>
            <a:t>২য় </a:t>
          </a:r>
          <a:r>
            <a:rPr lang="en-AU" sz="1200" dirty="0" err="1" smtClean="0"/>
            <a:t>স্তরের</a:t>
          </a:r>
          <a:r>
            <a:rPr lang="en-AU" sz="1200" dirty="0" smtClean="0"/>
            <a:t> </a:t>
          </a:r>
          <a:r>
            <a:rPr lang="en-AU" sz="1200" dirty="0" err="1" smtClean="0"/>
            <a:t>খাদক</a:t>
          </a:r>
          <a:endParaRPr lang="en-AU" sz="1200" dirty="0"/>
        </a:p>
      </dgm:t>
    </dgm:pt>
    <dgm:pt modelId="{DA09531F-8156-4A50-9F2D-248523A2562C}" type="parTrans" cxnId="{11241142-D74B-476B-9850-4FE265EA828D}">
      <dgm:prSet/>
      <dgm:spPr/>
      <dgm:t>
        <a:bodyPr/>
        <a:lstStyle/>
        <a:p>
          <a:endParaRPr lang="en-AU"/>
        </a:p>
      </dgm:t>
    </dgm:pt>
    <dgm:pt modelId="{5BF7D3A2-F913-4970-9428-DD38E9D8685C}" type="sibTrans" cxnId="{11241142-D74B-476B-9850-4FE265EA828D}">
      <dgm:prSet/>
      <dgm:spPr/>
      <dgm:t>
        <a:bodyPr/>
        <a:lstStyle/>
        <a:p>
          <a:endParaRPr lang="en-AU"/>
        </a:p>
      </dgm:t>
    </dgm:pt>
    <dgm:pt modelId="{2CCD356E-F16F-4F29-90EE-43DA4EADE3B1}">
      <dgm:prSet/>
      <dgm:spPr/>
      <dgm:t>
        <a:bodyPr/>
        <a:lstStyle/>
        <a:p>
          <a:endParaRPr lang="en-AU"/>
        </a:p>
      </dgm:t>
    </dgm:pt>
    <dgm:pt modelId="{E72A2C6F-EF32-435C-B2E1-8761FCDD4E4F}" type="parTrans" cxnId="{668583EF-0FE0-4C20-822C-054AA8A69509}">
      <dgm:prSet/>
      <dgm:spPr/>
      <dgm:t>
        <a:bodyPr/>
        <a:lstStyle/>
        <a:p>
          <a:endParaRPr lang="en-US"/>
        </a:p>
      </dgm:t>
    </dgm:pt>
    <dgm:pt modelId="{D8A70C6E-8E6C-441F-9EE7-B3C7D158D7E6}" type="sibTrans" cxnId="{668583EF-0FE0-4C20-822C-054AA8A69509}">
      <dgm:prSet/>
      <dgm:spPr/>
      <dgm:t>
        <a:bodyPr/>
        <a:lstStyle/>
        <a:p>
          <a:endParaRPr lang="en-US"/>
        </a:p>
      </dgm:t>
    </dgm:pt>
    <dgm:pt modelId="{EDD9717B-3CF6-4386-ABD6-C97AB34AF9E7}">
      <dgm:prSet custT="1"/>
      <dgm:spPr/>
      <dgm:t>
        <a:bodyPr/>
        <a:lstStyle/>
        <a:p>
          <a:r>
            <a:rPr lang="en-AU" sz="1200" dirty="0" smtClean="0"/>
            <a:t>৩য় </a:t>
          </a:r>
          <a:r>
            <a:rPr lang="en-AU" sz="1200" dirty="0" err="1" smtClean="0"/>
            <a:t>স্তর</a:t>
          </a:r>
          <a:r>
            <a:rPr lang="bn-BD" sz="1200" dirty="0" smtClean="0"/>
            <a:t>ে</a:t>
          </a:r>
          <a:r>
            <a:rPr lang="en-AU" sz="1200" dirty="0" smtClean="0"/>
            <a:t>র </a:t>
          </a:r>
          <a:r>
            <a:rPr lang="en-AU" sz="1200" dirty="0" err="1" smtClean="0"/>
            <a:t>খাদক</a:t>
          </a:r>
          <a:endParaRPr lang="en-AU" sz="1200" dirty="0"/>
        </a:p>
      </dgm:t>
    </dgm:pt>
    <dgm:pt modelId="{B62FF51F-4EC8-4709-A70F-975E7B183AB5}" type="parTrans" cxnId="{9FB6D011-4923-4A22-B26C-FA796335A5B9}">
      <dgm:prSet/>
      <dgm:spPr/>
      <dgm:t>
        <a:bodyPr/>
        <a:lstStyle/>
        <a:p>
          <a:endParaRPr lang="en-AU"/>
        </a:p>
      </dgm:t>
    </dgm:pt>
    <dgm:pt modelId="{732209EE-9F77-41B3-ACAD-FD2F4AAB39A9}" type="sibTrans" cxnId="{9FB6D011-4923-4A22-B26C-FA796335A5B9}">
      <dgm:prSet/>
      <dgm:spPr/>
      <dgm:t>
        <a:bodyPr/>
        <a:lstStyle/>
        <a:p>
          <a:endParaRPr lang="en-AU"/>
        </a:p>
      </dgm:t>
    </dgm:pt>
    <dgm:pt modelId="{1A3B28B1-851F-4447-B9E6-9801CD4450D3}">
      <dgm:prSet custT="1"/>
      <dgm:spPr/>
      <dgm:t>
        <a:bodyPr/>
        <a:lstStyle/>
        <a:p>
          <a:r>
            <a:rPr lang="en-AU" sz="1200" dirty="0" err="1" smtClean="0"/>
            <a:t>সমুদ্রের</a:t>
          </a:r>
          <a:r>
            <a:rPr lang="en-AU" sz="1200" dirty="0" smtClean="0"/>
            <a:t> </a:t>
          </a:r>
          <a:r>
            <a:rPr lang="bn-BD" sz="1200" dirty="0" smtClean="0"/>
            <a:t>বাস্ততন্ত্র</a:t>
          </a:r>
          <a:endParaRPr lang="en-AU" sz="1200" dirty="0"/>
        </a:p>
      </dgm:t>
    </dgm:pt>
    <dgm:pt modelId="{470FACF9-A4EA-4BD2-A0D2-FFA27864BE2F}" type="parTrans" cxnId="{0E4029A3-76F6-400A-AFC0-A2D4A783D0CF}">
      <dgm:prSet/>
      <dgm:spPr/>
      <dgm:t>
        <a:bodyPr/>
        <a:lstStyle/>
        <a:p>
          <a:endParaRPr lang="en-US"/>
        </a:p>
      </dgm:t>
    </dgm:pt>
    <dgm:pt modelId="{B76C7B25-CE26-4358-8EE6-B54E078173E3}" type="sibTrans" cxnId="{0E4029A3-76F6-400A-AFC0-A2D4A783D0CF}">
      <dgm:prSet/>
      <dgm:spPr/>
      <dgm:t>
        <a:bodyPr/>
        <a:lstStyle/>
        <a:p>
          <a:endParaRPr lang="en-US"/>
        </a:p>
      </dgm:t>
    </dgm:pt>
    <dgm:pt modelId="{B885C0D8-AF4D-4077-B25C-21AD5BA064CA}">
      <dgm:prSet custT="1"/>
      <dgm:spPr/>
      <dgm:t>
        <a:bodyPr/>
        <a:lstStyle/>
        <a:p>
          <a:r>
            <a:rPr lang="en-AU" sz="1200" dirty="0" err="1" smtClean="0"/>
            <a:t>নদনদীর</a:t>
          </a:r>
          <a:r>
            <a:rPr lang="en-AU" sz="1200" dirty="0" smtClean="0"/>
            <a:t> </a:t>
          </a:r>
          <a:r>
            <a:rPr lang="bn-BD" sz="1200" dirty="0" smtClean="0"/>
            <a:t>বাস্ততন্ত্র</a:t>
          </a:r>
          <a:endParaRPr lang="en-AU" sz="1200" dirty="0"/>
        </a:p>
      </dgm:t>
    </dgm:pt>
    <dgm:pt modelId="{69EBE7B7-A6D6-4C37-8BCC-EE21BB5742BB}" type="sibTrans" cxnId="{055443F5-B204-448D-85EA-76EDF215B0C6}">
      <dgm:prSet/>
      <dgm:spPr/>
      <dgm:t>
        <a:bodyPr/>
        <a:lstStyle/>
        <a:p>
          <a:endParaRPr lang="en-US"/>
        </a:p>
      </dgm:t>
    </dgm:pt>
    <dgm:pt modelId="{CB5A08CA-F98D-4A74-91CB-BAB1A2179853}" type="parTrans" cxnId="{055443F5-B204-448D-85EA-76EDF215B0C6}">
      <dgm:prSet/>
      <dgm:spPr/>
      <dgm:t>
        <a:bodyPr/>
        <a:lstStyle/>
        <a:p>
          <a:endParaRPr lang="en-US"/>
        </a:p>
      </dgm:t>
    </dgm:pt>
    <dgm:pt modelId="{9106ED49-534E-4FB3-8D27-FBC592D9D95C}">
      <dgm:prSet phldrT="[Text]" custT="1"/>
      <dgm:spPr/>
      <dgm:t>
        <a:bodyPr/>
        <a:lstStyle/>
        <a:p>
          <a:r>
            <a:rPr lang="bn-BD" sz="1200" dirty="0" smtClean="0"/>
            <a:t>পুকুরের বাস্ততন্ত্র</a:t>
          </a:r>
          <a:endParaRPr lang="en-AU" sz="1200" dirty="0"/>
        </a:p>
      </dgm:t>
    </dgm:pt>
    <dgm:pt modelId="{9A78A2A8-1902-4524-A4C4-D61A184D00E2}" type="sibTrans" cxnId="{B0203906-DD4C-4999-886C-56015CC064C5}">
      <dgm:prSet/>
      <dgm:spPr/>
      <dgm:t>
        <a:bodyPr/>
        <a:lstStyle/>
        <a:p>
          <a:endParaRPr lang="en-AU"/>
        </a:p>
      </dgm:t>
    </dgm:pt>
    <dgm:pt modelId="{38D94CFE-F410-4BCD-BA9F-75C5C8724C25}" type="parTrans" cxnId="{B0203906-DD4C-4999-886C-56015CC064C5}">
      <dgm:prSet/>
      <dgm:spPr/>
      <dgm:t>
        <a:bodyPr/>
        <a:lstStyle/>
        <a:p>
          <a:endParaRPr lang="en-AU"/>
        </a:p>
      </dgm:t>
    </dgm:pt>
    <dgm:pt modelId="{B2672C93-33DF-45A8-B63D-A6F2A025CB66}">
      <dgm:prSet phldrT="[Text]" custT="1"/>
      <dgm:spPr/>
      <dgm:t>
        <a:bodyPr/>
        <a:lstStyle/>
        <a:p>
          <a:r>
            <a:rPr lang="en-AU" sz="1600" dirty="0" err="1" smtClean="0"/>
            <a:t>জলজ</a:t>
          </a:r>
          <a:endParaRPr lang="en-AU" sz="1600" dirty="0"/>
        </a:p>
      </dgm:t>
    </dgm:pt>
    <dgm:pt modelId="{5A84678B-4097-4BCB-B2AB-9FE6EEC62F48}" type="sibTrans" cxnId="{F7786EAE-931F-4235-A246-533E034DAB23}">
      <dgm:prSet/>
      <dgm:spPr/>
      <dgm:t>
        <a:bodyPr/>
        <a:lstStyle/>
        <a:p>
          <a:endParaRPr lang="en-AU"/>
        </a:p>
      </dgm:t>
    </dgm:pt>
    <dgm:pt modelId="{A7C86DBC-71B5-4F2D-AE5D-09593AB0A919}" type="parTrans" cxnId="{F7786EAE-931F-4235-A246-533E034DAB23}">
      <dgm:prSet/>
      <dgm:spPr/>
      <dgm:t>
        <a:bodyPr/>
        <a:lstStyle/>
        <a:p>
          <a:endParaRPr lang="en-AU"/>
        </a:p>
      </dgm:t>
    </dgm:pt>
    <dgm:pt modelId="{6A5970DE-E9A2-426F-A757-F3E258279407}">
      <dgm:prSet phldrT="[Text]" custT="1"/>
      <dgm:spPr/>
      <dgm:t>
        <a:bodyPr/>
        <a:lstStyle/>
        <a:p>
          <a:r>
            <a:rPr lang="en-AU" sz="1600" dirty="0" err="1" smtClean="0"/>
            <a:t>স্থলজ</a:t>
          </a:r>
          <a:endParaRPr lang="en-AU" sz="1800" dirty="0"/>
        </a:p>
      </dgm:t>
    </dgm:pt>
    <dgm:pt modelId="{EF61C4FE-AECE-4658-923C-41E7BEDB123C}" type="sibTrans" cxnId="{C9A23787-4679-4B4D-8635-D502A864C208}">
      <dgm:prSet/>
      <dgm:spPr/>
      <dgm:t>
        <a:bodyPr/>
        <a:lstStyle/>
        <a:p>
          <a:endParaRPr lang="en-AU"/>
        </a:p>
      </dgm:t>
    </dgm:pt>
    <dgm:pt modelId="{9F280D93-7187-44FC-9DB4-EE0893D13F9B}" type="parTrans" cxnId="{C9A23787-4679-4B4D-8635-D502A864C208}">
      <dgm:prSet/>
      <dgm:spPr/>
      <dgm:t>
        <a:bodyPr/>
        <a:lstStyle/>
        <a:p>
          <a:endParaRPr lang="en-AU"/>
        </a:p>
      </dgm:t>
    </dgm:pt>
    <dgm:pt modelId="{94EED43E-CD6C-4F60-9244-C957792261BE}" type="pres">
      <dgm:prSet presAssocID="{D5BE98B9-D20E-49B0-8E4E-EF6006DB17B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FCF6A4A-09DA-420F-B4F2-A6DEE6875203}" type="pres">
      <dgm:prSet presAssocID="{0513E06C-885A-481D-BD8E-94053DB9FF5C}" presName="hierRoot1" presStyleCnt="0"/>
      <dgm:spPr/>
    </dgm:pt>
    <dgm:pt modelId="{EDF9FA71-796B-4871-B4DF-B76D08A26C4F}" type="pres">
      <dgm:prSet presAssocID="{0513E06C-885A-481D-BD8E-94053DB9FF5C}" presName="composite" presStyleCnt="0"/>
      <dgm:spPr/>
    </dgm:pt>
    <dgm:pt modelId="{872231DB-91A1-49E6-B732-1F6041F810F5}" type="pres">
      <dgm:prSet presAssocID="{0513E06C-885A-481D-BD8E-94053DB9FF5C}" presName="background" presStyleLbl="node0" presStyleIdx="0" presStyleCnt="1"/>
      <dgm:spPr/>
    </dgm:pt>
    <dgm:pt modelId="{2D17DBBC-A239-4AA4-8C59-CDDF73382B50}" type="pres">
      <dgm:prSet presAssocID="{0513E06C-885A-481D-BD8E-94053DB9FF5C}" presName="text" presStyleLbl="fgAcc0" presStyleIdx="0" presStyleCnt="1" custScaleX="118113" custLinFactNeighborX="-8777" custLinFactNeighborY="-123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B7711A-9073-4702-8D25-396AE7B48670}" type="pres">
      <dgm:prSet presAssocID="{0513E06C-885A-481D-BD8E-94053DB9FF5C}" presName="hierChild2" presStyleCnt="0"/>
      <dgm:spPr/>
    </dgm:pt>
    <dgm:pt modelId="{F6FFC483-1698-4F2A-A1D2-97361C9263FC}" type="pres">
      <dgm:prSet presAssocID="{9F280D93-7187-44FC-9DB4-EE0893D13F9B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B8F2662-9192-429A-9FBA-0303FD8AB713}" type="pres">
      <dgm:prSet presAssocID="{6A5970DE-E9A2-426F-A757-F3E258279407}" presName="hierRoot2" presStyleCnt="0"/>
      <dgm:spPr/>
    </dgm:pt>
    <dgm:pt modelId="{2C4DDF76-2320-4ED2-9E98-409C6AFB9B81}" type="pres">
      <dgm:prSet presAssocID="{6A5970DE-E9A2-426F-A757-F3E258279407}" presName="composite2" presStyleCnt="0"/>
      <dgm:spPr/>
    </dgm:pt>
    <dgm:pt modelId="{511D7CE1-49DE-4B77-819A-E9B57A91580C}" type="pres">
      <dgm:prSet presAssocID="{6A5970DE-E9A2-426F-A757-F3E258279407}" presName="background2" presStyleLbl="node2" presStyleIdx="0" presStyleCnt="2"/>
      <dgm:spPr/>
    </dgm:pt>
    <dgm:pt modelId="{AEDC8AF5-3B9C-4EA8-95CF-C13106EEDB19}" type="pres">
      <dgm:prSet presAssocID="{6A5970DE-E9A2-426F-A757-F3E25827940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7CE84345-1555-4315-AD25-7EBAA44792F7}" type="pres">
      <dgm:prSet presAssocID="{6A5970DE-E9A2-426F-A757-F3E258279407}" presName="hierChild3" presStyleCnt="0"/>
      <dgm:spPr/>
    </dgm:pt>
    <dgm:pt modelId="{464233AE-950E-4799-B8A8-6BA3136BE831}" type="pres">
      <dgm:prSet presAssocID="{BD77047F-A641-4D49-93E6-E2F047AFA833}" presName="Name17" presStyleLbl="parChTrans1D3" presStyleIdx="0" presStyleCnt="7"/>
      <dgm:spPr/>
      <dgm:t>
        <a:bodyPr/>
        <a:lstStyle/>
        <a:p>
          <a:endParaRPr lang="en-US"/>
        </a:p>
      </dgm:t>
    </dgm:pt>
    <dgm:pt modelId="{BDD3879F-75FE-4ED6-B1B7-1AD3E8A601D6}" type="pres">
      <dgm:prSet presAssocID="{68BA29D9-4F3F-4599-A358-5301B602CA48}" presName="hierRoot3" presStyleCnt="0"/>
      <dgm:spPr/>
    </dgm:pt>
    <dgm:pt modelId="{189E93A0-9E0C-47AE-9828-481A033E7F4F}" type="pres">
      <dgm:prSet presAssocID="{68BA29D9-4F3F-4599-A358-5301B602CA48}" presName="composite3" presStyleCnt="0"/>
      <dgm:spPr/>
    </dgm:pt>
    <dgm:pt modelId="{CE5D3009-5704-484F-9309-F28C7F270FD5}" type="pres">
      <dgm:prSet presAssocID="{68BA29D9-4F3F-4599-A358-5301B602CA48}" presName="background3" presStyleLbl="node3" presStyleIdx="0" presStyleCnt="7"/>
      <dgm:spPr/>
    </dgm:pt>
    <dgm:pt modelId="{1EE933A6-F56A-45A8-A368-6D5599BD8A4E}" type="pres">
      <dgm:prSet presAssocID="{68BA29D9-4F3F-4599-A358-5301B602CA48}" presName="text3" presStyleLbl="fgAcc3" presStyleIdx="0" presStyleCnt="7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8726DAD6-33A2-4E24-824F-92188EC81AEF}" type="pres">
      <dgm:prSet presAssocID="{68BA29D9-4F3F-4599-A358-5301B602CA48}" presName="hierChild4" presStyleCnt="0"/>
      <dgm:spPr/>
    </dgm:pt>
    <dgm:pt modelId="{8BB21DF8-EC3B-4DC5-A31D-D7135E35DFEA}" type="pres">
      <dgm:prSet presAssocID="{DA09531F-8156-4A50-9F2D-248523A2562C}" presName="Name17" presStyleLbl="parChTrans1D3" presStyleIdx="1" presStyleCnt="7"/>
      <dgm:spPr/>
      <dgm:t>
        <a:bodyPr/>
        <a:lstStyle/>
        <a:p>
          <a:endParaRPr lang="en-US"/>
        </a:p>
      </dgm:t>
    </dgm:pt>
    <dgm:pt modelId="{425F8949-9C00-4228-B853-7B754FA34D52}" type="pres">
      <dgm:prSet presAssocID="{2EED929B-0658-4753-B5A8-AEB0DB36700D}" presName="hierRoot3" presStyleCnt="0"/>
      <dgm:spPr/>
    </dgm:pt>
    <dgm:pt modelId="{050E8C1B-4AFE-489D-9CC0-02C1E40E9FCA}" type="pres">
      <dgm:prSet presAssocID="{2EED929B-0658-4753-B5A8-AEB0DB36700D}" presName="composite3" presStyleCnt="0"/>
      <dgm:spPr/>
    </dgm:pt>
    <dgm:pt modelId="{8ADCB00B-4E7A-4D6E-B13A-CF11C158A647}" type="pres">
      <dgm:prSet presAssocID="{2EED929B-0658-4753-B5A8-AEB0DB36700D}" presName="background3" presStyleLbl="node3" presStyleIdx="1" presStyleCnt="7"/>
      <dgm:spPr/>
    </dgm:pt>
    <dgm:pt modelId="{D97F329D-FFC6-4437-AB86-147CD49FB630}" type="pres">
      <dgm:prSet presAssocID="{2EED929B-0658-4753-B5A8-AEB0DB36700D}" presName="text3" presStyleLbl="fgAcc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2F51F3-946D-4CF8-A054-C469D0F1779D}" type="pres">
      <dgm:prSet presAssocID="{2EED929B-0658-4753-B5A8-AEB0DB36700D}" presName="hierChild4" presStyleCnt="0"/>
      <dgm:spPr/>
    </dgm:pt>
    <dgm:pt modelId="{3B427D85-210F-4F79-B07B-3522993CD69C}" type="pres">
      <dgm:prSet presAssocID="{E72A2C6F-EF32-435C-B2E1-8761FCDD4E4F}" presName="Name17" presStyleLbl="parChTrans1D3" presStyleIdx="2" presStyleCnt="7"/>
      <dgm:spPr/>
      <dgm:t>
        <a:bodyPr/>
        <a:lstStyle/>
        <a:p>
          <a:endParaRPr lang="en-US"/>
        </a:p>
      </dgm:t>
    </dgm:pt>
    <dgm:pt modelId="{1C56CA96-2CC7-4DA9-B522-D0C8F45271B2}" type="pres">
      <dgm:prSet presAssocID="{2CCD356E-F16F-4F29-90EE-43DA4EADE3B1}" presName="hierRoot3" presStyleCnt="0"/>
      <dgm:spPr/>
    </dgm:pt>
    <dgm:pt modelId="{2BECB220-E46A-49F7-886C-FE8895C1CF0D}" type="pres">
      <dgm:prSet presAssocID="{2CCD356E-F16F-4F29-90EE-43DA4EADE3B1}" presName="composite3" presStyleCnt="0"/>
      <dgm:spPr/>
    </dgm:pt>
    <dgm:pt modelId="{CEB93CB3-972F-4FDE-AC34-D91B07ED42A7}" type="pres">
      <dgm:prSet presAssocID="{2CCD356E-F16F-4F29-90EE-43DA4EADE3B1}" presName="background3" presStyleLbl="node3" presStyleIdx="2" presStyleCnt="7"/>
      <dgm:spPr/>
    </dgm:pt>
    <dgm:pt modelId="{0867F657-BD73-424A-982B-E160029821B3}" type="pres">
      <dgm:prSet presAssocID="{2CCD356E-F16F-4F29-90EE-43DA4EADE3B1}" presName="text3" presStyleLbl="fgAcc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F33BCF-90FD-40A9-A617-128111662660}" type="pres">
      <dgm:prSet presAssocID="{2CCD356E-F16F-4F29-90EE-43DA4EADE3B1}" presName="hierChild4" presStyleCnt="0"/>
      <dgm:spPr/>
    </dgm:pt>
    <dgm:pt modelId="{AEA6FE20-2344-4D88-BA0B-0128D190E9E8}" type="pres">
      <dgm:prSet presAssocID="{B62FF51F-4EC8-4709-A70F-975E7B183AB5}" presName="Name17" presStyleLbl="parChTrans1D3" presStyleIdx="3" presStyleCnt="7"/>
      <dgm:spPr/>
      <dgm:t>
        <a:bodyPr/>
        <a:lstStyle/>
        <a:p>
          <a:endParaRPr lang="en-US"/>
        </a:p>
      </dgm:t>
    </dgm:pt>
    <dgm:pt modelId="{0662DD51-4411-44D8-84D0-C0BE572E5E48}" type="pres">
      <dgm:prSet presAssocID="{EDD9717B-3CF6-4386-ABD6-C97AB34AF9E7}" presName="hierRoot3" presStyleCnt="0"/>
      <dgm:spPr/>
    </dgm:pt>
    <dgm:pt modelId="{4CAEDF76-2C5C-40BB-8448-0B75891400F1}" type="pres">
      <dgm:prSet presAssocID="{EDD9717B-3CF6-4386-ABD6-C97AB34AF9E7}" presName="composite3" presStyleCnt="0"/>
      <dgm:spPr/>
    </dgm:pt>
    <dgm:pt modelId="{41622FC5-2E54-4524-AA61-903A30376DCE}" type="pres">
      <dgm:prSet presAssocID="{EDD9717B-3CF6-4386-ABD6-C97AB34AF9E7}" presName="background3" presStyleLbl="node3" presStyleIdx="3" presStyleCnt="7"/>
      <dgm:spPr/>
    </dgm:pt>
    <dgm:pt modelId="{4419C272-C4DD-465B-84D6-5946B26C81A6}" type="pres">
      <dgm:prSet presAssocID="{EDD9717B-3CF6-4386-ABD6-C97AB34AF9E7}" presName="text3" presStyleLbl="fgAcc3" presStyleIdx="3" presStyleCnt="7" custLinFactX="-31767" custLinFactNeighborX="-100000" custLinFactNeighborY="22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283916-BE2A-4693-9F63-030C1F89618A}" type="pres">
      <dgm:prSet presAssocID="{EDD9717B-3CF6-4386-ABD6-C97AB34AF9E7}" presName="hierChild4" presStyleCnt="0"/>
      <dgm:spPr/>
    </dgm:pt>
    <dgm:pt modelId="{9C627FFE-5291-4B7D-AB5F-D59D1A323BA4}" type="pres">
      <dgm:prSet presAssocID="{A7C86DBC-71B5-4F2D-AE5D-09593AB0A919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F9E1A60-AC59-433A-921D-107A3A9493EF}" type="pres">
      <dgm:prSet presAssocID="{B2672C93-33DF-45A8-B63D-A6F2A025CB66}" presName="hierRoot2" presStyleCnt="0"/>
      <dgm:spPr/>
    </dgm:pt>
    <dgm:pt modelId="{5E40A497-1657-478D-8F13-9F1E2608979D}" type="pres">
      <dgm:prSet presAssocID="{B2672C93-33DF-45A8-B63D-A6F2A025CB66}" presName="composite2" presStyleCnt="0"/>
      <dgm:spPr/>
    </dgm:pt>
    <dgm:pt modelId="{2D4E0380-151F-464F-A099-5F000811DE46}" type="pres">
      <dgm:prSet presAssocID="{B2672C93-33DF-45A8-B63D-A6F2A025CB66}" presName="background2" presStyleLbl="node2" presStyleIdx="1" presStyleCnt="2"/>
      <dgm:spPr/>
    </dgm:pt>
    <dgm:pt modelId="{37A43CF8-8211-47A7-8864-F1637F7565FB}" type="pres">
      <dgm:prSet presAssocID="{B2672C93-33DF-45A8-B63D-A6F2A025CB6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E534A6-BDED-42A2-8771-80EFC9962A0A}" type="pres">
      <dgm:prSet presAssocID="{B2672C93-33DF-45A8-B63D-A6F2A025CB66}" presName="hierChild3" presStyleCnt="0"/>
      <dgm:spPr/>
    </dgm:pt>
    <dgm:pt modelId="{0F8DAAA6-AAD1-4860-8E89-0499C834F89D}" type="pres">
      <dgm:prSet presAssocID="{38D94CFE-F410-4BCD-BA9F-75C5C8724C25}" presName="Name17" presStyleLbl="parChTrans1D3" presStyleIdx="4" presStyleCnt="7"/>
      <dgm:spPr/>
      <dgm:t>
        <a:bodyPr/>
        <a:lstStyle/>
        <a:p>
          <a:endParaRPr lang="en-US"/>
        </a:p>
      </dgm:t>
    </dgm:pt>
    <dgm:pt modelId="{4BA39F89-01E8-44C2-BD66-5BD974C2AC46}" type="pres">
      <dgm:prSet presAssocID="{9106ED49-534E-4FB3-8D27-FBC592D9D95C}" presName="hierRoot3" presStyleCnt="0"/>
      <dgm:spPr/>
    </dgm:pt>
    <dgm:pt modelId="{DC39924B-8605-4AE8-8FC1-F3FE57231492}" type="pres">
      <dgm:prSet presAssocID="{9106ED49-534E-4FB3-8D27-FBC592D9D95C}" presName="composite3" presStyleCnt="0"/>
      <dgm:spPr/>
    </dgm:pt>
    <dgm:pt modelId="{C58B144A-F6B5-4CC8-9BB0-54D882A7E7F4}" type="pres">
      <dgm:prSet presAssocID="{9106ED49-534E-4FB3-8D27-FBC592D9D95C}" presName="background3" presStyleLbl="node3" presStyleIdx="4" presStyleCnt="7"/>
      <dgm:spPr/>
    </dgm:pt>
    <dgm:pt modelId="{C5F2E54A-C265-46F4-BF58-3E8FAD0DC5E3}" type="pres">
      <dgm:prSet presAssocID="{9106ED49-534E-4FB3-8D27-FBC592D9D95C}" presName="text3" presStyleLbl="fgAcc3" presStyleIdx="4" presStyleCnt="7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AA3A44E1-BF78-44A3-B8FB-3D57EC19A209}" type="pres">
      <dgm:prSet presAssocID="{9106ED49-534E-4FB3-8D27-FBC592D9D95C}" presName="hierChild4" presStyleCnt="0"/>
      <dgm:spPr/>
    </dgm:pt>
    <dgm:pt modelId="{2BECEF89-283A-493B-A36F-F9DF03AA8445}" type="pres">
      <dgm:prSet presAssocID="{CB5A08CA-F98D-4A74-91CB-BAB1A2179853}" presName="Name17" presStyleLbl="parChTrans1D3" presStyleIdx="5" presStyleCnt="7"/>
      <dgm:spPr/>
      <dgm:t>
        <a:bodyPr/>
        <a:lstStyle/>
        <a:p>
          <a:endParaRPr lang="en-US"/>
        </a:p>
      </dgm:t>
    </dgm:pt>
    <dgm:pt modelId="{1F83BD67-EE50-49B2-BE86-A2CC85AD6A83}" type="pres">
      <dgm:prSet presAssocID="{B885C0D8-AF4D-4077-B25C-21AD5BA064CA}" presName="hierRoot3" presStyleCnt="0"/>
      <dgm:spPr/>
    </dgm:pt>
    <dgm:pt modelId="{C82FE228-6498-43D0-94AA-96892A949CB4}" type="pres">
      <dgm:prSet presAssocID="{B885C0D8-AF4D-4077-B25C-21AD5BA064CA}" presName="composite3" presStyleCnt="0"/>
      <dgm:spPr/>
    </dgm:pt>
    <dgm:pt modelId="{FFE6F04E-DD95-49C0-9F5C-5445E72E6F8F}" type="pres">
      <dgm:prSet presAssocID="{B885C0D8-AF4D-4077-B25C-21AD5BA064CA}" presName="background3" presStyleLbl="node3" presStyleIdx="5" presStyleCnt="7"/>
      <dgm:spPr/>
    </dgm:pt>
    <dgm:pt modelId="{98329C2F-C0D3-4C34-BC33-CA96100C2EFB}" type="pres">
      <dgm:prSet presAssocID="{B885C0D8-AF4D-4077-B25C-21AD5BA064CA}" presName="text3" presStyleLbl="fgAcc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57F540-D304-4B55-BAE9-131F595AB1B1}" type="pres">
      <dgm:prSet presAssocID="{B885C0D8-AF4D-4077-B25C-21AD5BA064CA}" presName="hierChild4" presStyleCnt="0"/>
      <dgm:spPr/>
    </dgm:pt>
    <dgm:pt modelId="{97EA91F2-9EDA-4F72-BA5D-03DE98178F95}" type="pres">
      <dgm:prSet presAssocID="{470FACF9-A4EA-4BD2-A0D2-FFA27864BE2F}" presName="Name17" presStyleLbl="parChTrans1D3" presStyleIdx="6" presStyleCnt="7"/>
      <dgm:spPr/>
      <dgm:t>
        <a:bodyPr/>
        <a:lstStyle/>
        <a:p>
          <a:endParaRPr lang="en-US"/>
        </a:p>
      </dgm:t>
    </dgm:pt>
    <dgm:pt modelId="{9C351FC9-5350-4BCF-A37B-332DD1D41572}" type="pres">
      <dgm:prSet presAssocID="{1A3B28B1-851F-4447-B9E6-9801CD4450D3}" presName="hierRoot3" presStyleCnt="0"/>
      <dgm:spPr/>
    </dgm:pt>
    <dgm:pt modelId="{522A36AA-CBF4-4678-8B86-F4E98AAB9B1C}" type="pres">
      <dgm:prSet presAssocID="{1A3B28B1-851F-4447-B9E6-9801CD4450D3}" presName="composite3" presStyleCnt="0"/>
      <dgm:spPr/>
    </dgm:pt>
    <dgm:pt modelId="{22B65E8C-FBBE-45F8-A887-A4B341724973}" type="pres">
      <dgm:prSet presAssocID="{1A3B28B1-851F-4447-B9E6-9801CD4450D3}" presName="background3" presStyleLbl="node3" presStyleIdx="6" presStyleCnt="7"/>
      <dgm:spPr/>
    </dgm:pt>
    <dgm:pt modelId="{381AC506-AC20-4A5C-B7C1-6D1ADE7876B4}" type="pres">
      <dgm:prSet presAssocID="{1A3B28B1-851F-4447-B9E6-9801CD4450D3}" presName="text3" presStyleLbl="fgAcc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C586B8-F4B4-4177-A470-3F4F6B32F7DA}" type="pres">
      <dgm:prSet presAssocID="{1A3B28B1-851F-4447-B9E6-9801CD4450D3}" presName="hierChild4" presStyleCnt="0"/>
      <dgm:spPr/>
    </dgm:pt>
  </dgm:ptLst>
  <dgm:cxnLst>
    <dgm:cxn modelId="{39154025-8C74-41A2-B99E-FF378E949E91}" srcId="{6A5970DE-E9A2-426F-A757-F3E258279407}" destId="{68BA29D9-4F3F-4599-A358-5301B602CA48}" srcOrd="0" destOrd="0" parTransId="{BD77047F-A641-4D49-93E6-E2F047AFA833}" sibTransId="{21F0F8DA-7BFC-43BE-9F27-20E93CAFE653}"/>
    <dgm:cxn modelId="{9FB6D011-4923-4A22-B26C-FA796335A5B9}" srcId="{6A5970DE-E9A2-426F-A757-F3E258279407}" destId="{EDD9717B-3CF6-4386-ABD6-C97AB34AF9E7}" srcOrd="3" destOrd="0" parTransId="{B62FF51F-4EC8-4709-A70F-975E7B183AB5}" sibTransId="{732209EE-9F77-41B3-ACAD-FD2F4AAB39A9}"/>
    <dgm:cxn modelId="{42000B8E-6779-4F5D-81CF-AA250D3DCE11}" type="presOf" srcId="{B62FF51F-4EC8-4709-A70F-975E7B183AB5}" destId="{AEA6FE20-2344-4D88-BA0B-0128D190E9E8}" srcOrd="0" destOrd="0" presId="urn:microsoft.com/office/officeart/2005/8/layout/hierarchy1"/>
    <dgm:cxn modelId="{00258D70-F2EE-43A2-9091-92A0A23B5761}" type="presOf" srcId="{470FACF9-A4EA-4BD2-A0D2-FFA27864BE2F}" destId="{97EA91F2-9EDA-4F72-BA5D-03DE98178F95}" srcOrd="0" destOrd="0" presId="urn:microsoft.com/office/officeart/2005/8/layout/hierarchy1"/>
    <dgm:cxn modelId="{B0203906-DD4C-4999-886C-56015CC064C5}" srcId="{B2672C93-33DF-45A8-B63D-A6F2A025CB66}" destId="{9106ED49-534E-4FB3-8D27-FBC592D9D95C}" srcOrd="0" destOrd="0" parTransId="{38D94CFE-F410-4BCD-BA9F-75C5C8724C25}" sibTransId="{9A78A2A8-1902-4524-A4C4-D61A184D00E2}"/>
    <dgm:cxn modelId="{9DD6C7BB-0780-48C1-ADDC-C2C77B0C37DB}" type="presOf" srcId="{B885C0D8-AF4D-4077-B25C-21AD5BA064CA}" destId="{98329C2F-C0D3-4C34-BC33-CA96100C2EFB}" srcOrd="0" destOrd="0" presId="urn:microsoft.com/office/officeart/2005/8/layout/hierarchy1"/>
    <dgm:cxn modelId="{B2FD8F88-FEA5-4AFC-AD5D-E7F3FDF5608F}" type="presOf" srcId="{0513E06C-885A-481D-BD8E-94053DB9FF5C}" destId="{2D17DBBC-A239-4AA4-8C59-CDDF73382B50}" srcOrd="0" destOrd="0" presId="urn:microsoft.com/office/officeart/2005/8/layout/hierarchy1"/>
    <dgm:cxn modelId="{F7786EAE-931F-4235-A246-533E034DAB23}" srcId="{0513E06C-885A-481D-BD8E-94053DB9FF5C}" destId="{B2672C93-33DF-45A8-B63D-A6F2A025CB66}" srcOrd="1" destOrd="0" parTransId="{A7C86DBC-71B5-4F2D-AE5D-09593AB0A919}" sibTransId="{5A84678B-4097-4BCB-B2AB-9FE6EEC62F48}"/>
    <dgm:cxn modelId="{0E4029A3-76F6-400A-AFC0-A2D4A783D0CF}" srcId="{B2672C93-33DF-45A8-B63D-A6F2A025CB66}" destId="{1A3B28B1-851F-4447-B9E6-9801CD4450D3}" srcOrd="2" destOrd="0" parTransId="{470FACF9-A4EA-4BD2-A0D2-FFA27864BE2F}" sibTransId="{B76C7B25-CE26-4358-8EE6-B54E078173E3}"/>
    <dgm:cxn modelId="{294DCF3A-E2A0-48E4-9004-DD709676DA74}" type="presOf" srcId="{D5BE98B9-D20E-49B0-8E4E-EF6006DB17B0}" destId="{94EED43E-CD6C-4F60-9244-C957792261BE}" srcOrd="0" destOrd="0" presId="urn:microsoft.com/office/officeart/2005/8/layout/hierarchy1"/>
    <dgm:cxn modelId="{7B98879A-7CDF-4FAB-B31C-79B5419ECB72}" type="presOf" srcId="{2EED929B-0658-4753-B5A8-AEB0DB36700D}" destId="{D97F329D-FFC6-4437-AB86-147CD49FB630}" srcOrd="0" destOrd="0" presId="urn:microsoft.com/office/officeart/2005/8/layout/hierarchy1"/>
    <dgm:cxn modelId="{EB4DC18E-1D47-4B5F-B708-1CDE677046F9}" type="presOf" srcId="{CB5A08CA-F98D-4A74-91CB-BAB1A2179853}" destId="{2BECEF89-283A-493B-A36F-F9DF03AA8445}" srcOrd="0" destOrd="0" presId="urn:microsoft.com/office/officeart/2005/8/layout/hierarchy1"/>
    <dgm:cxn modelId="{A933671C-AAE1-4DCD-8549-9ED9B57F9D1B}" type="presOf" srcId="{1A3B28B1-851F-4447-B9E6-9801CD4450D3}" destId="{381AC506-AC20-4A5C-B7C1-6D1ADE7876B4}" srcOrd="0" destOrd="0" presId="urn:microsoft.com/office/officeart/2005/8/layout/hierarchy1"/>
    <dgm:cxn modelId="{050F9464-EA29-4B28-BD82-99D2FCC983C7}" type="presOf" srcId="{BD77047F-A641-4D49-93E6-E2F047AFA833}" destId="{464233AE-950E-4799-B8A8-6BA3136BE831}" srcOrd="0" destOrd="0" presId="urn:microsoft.com/office/officeart/2005/8/layout/hierarchy1"/>
    <dgm:cxn modelId="{58FAECE3-488D-4444-9D6C-54B42985DCAB}" srcId="{D5BE98B9-D20E-49B0-8E4E-EF6006DB17B0}" destId="{0513E06C-885A-481D-BD8E-94053DB9FF5C}" srcOrd="0" destOrd="0" parTransId="{EFEF5A09-8BC3-4CC5-9260-2BEDF110FC3A}" sibTransId="{BC45130A-4C72-4393-A565-359B8F82166B}"/>
    <dgm:cxn modelId="{21204BC1-8BBF-43DA-A899-B04A464B5BF1}" type="presOf" srcId="{2CCD356E-F16F-4F29-90EE-43DA4EADE3B1}" destId="{0867F657-BD73-424A-982B-E160029821B3}" srcOrd="0" destOrd="0" presId="urn:microsoft.com/office/officeart/2005/8/layout/hierarchy1"/>
    <dgm:cxn modelId="{9A27214B-FE1E-4A0D-9670-2CDA60481758}" type="presOf" srcId="{38D94CFE-F410-4BCD-BA9F-75C5C8724C25}" destId="{0F8DAAA6-AAD1-4860-8E89-0499C834F89D}" srcOrd="0" destOrd="0" presId="urn:microsoft.com/office/officeart/2005/8/layout/hierarchy1"/>
    <dgm:cxn modelId="{86B8DB17-D776-4B25-9E47-4C237D525793}" type="presOf" srcId="{DA09531F-8156-4A50-9F2D-248523A2562C}" destId="{8BB21DF8-EC3B-4DC5-A31D-D7135E35DFEA}" srcOrd="0" destOrd="0" presId="urn:microsoft.com/office/officeart/2005/8/layout/hierarchy1"/>
    <dgm:cxn modelId="{8F95860D-FC8E-4DE5-A1CD-B1CC29BE3B5F}" type="presOf" srcId="{9F280D93-7187-44FC-9DB4-EE0893D13F9B}" destId="{F6FFC483-1698-4F2A-A1D2-97361C9263FC}" srcOrd="0" destOrd="0" presId="urn:microsoft.com/office/officeart/2005/8/layout/hierarchy1"/>
    <dgm:cxn modelId="{248B044A-653C-481F-8082-34687C747942}" type="presOf" srcId="{6A5970DE-E9A2-426F-A757-F3E258279407}" destId="{AEDC8AF5-3B9C-4EA8-95CF-C13106EEDB19}" srcOrd="0" destOrd="0" presId="urn:microsoft.com/office/officeart/2005/8/layout/hierarchy1"/>
    <dgm:cxn modelId="{A28C5500-8847-4158-89A8-B0746D01BE5F}" type="presOf" srcId="{EDD9717B-3CF6-4386-ABD6-C97AB34AF9E7}" destId="{4419C272-C4DD-465B-84D6-5946B26C81A6}" srcOrd="0" destOrd="0" presId="urn:microsoft.com/office/officeart/2005/8/layout/hierarchy1"/>
    <dgm:cxn modelId="{0C16B110-D3C2-4E41-B4D3-6947FCA9B3D5}" type="presOf" srcId="{B2672C93-33DF-45A8-B63D-A6F2A025CB66}" destId="{37A43CF8-8211-47A7-8864-F1637F7565FB}" srcOrd="0" destOrd="0" presId="urn:microsoft.com/office/officeart/2005/8/layout/hierarchy1"/>
    <dgm:cxn modelId="{C9A23787-4679-4B4D-8635-D502A864C208}" srcId="{0513E06C-885A-481D-BD8E-94053DB9FF5C}" destId="{6A5970DE-E9A2-426F-A757-F3E258279407}" srcOrd="0" destOrd="0" parTransId="{9F280D93-7187-44FC-9DB4-EE0893D13F9B}" sibTransId="{EF61C4FE-AECE-4658-923C-41E7BEDB123C}"/>
    <dgm:cxn modelId="{1557A981-4F37-489C-B9B4-658AC631975A}" type="presOf" srcId="{68BA29D9-4F3F-4599-A358-5301B602CA48}" destId="{1EE933A6-F56A-45A8-A368-6D5599BD8A4E}" srcOrd="0" destOrd="0" presId="urn:microsoft.com/office/officeart/2005/8/layout/hierarchy1"/>
    <dgm:cxn modelId="{60E5CD8F-3B57-438A-9873-8476444F014E}" type="presOf" srcId="{E72A2C6F-EF32-435C-B2E1-8761FCDD4E4F}" destId="{3B427D85-210F-4F79-B07B-3522993CD69C}" srcOrd="0" destOrd="0" presId="urn:microsoft.com/office/officeart/2005/8/layout/hierarchy1"/>
    <dgm:cxn modelId="{055443F5-B204-448D-85EA-76EDF215B0C6}" srcId="{B2672C93-33DF-45A8-B63D-A6F2A025CB66}" destId="{B885C0D8-AF4D-4077-B25C-21AD5BA064CA}" srcOrd="1" destOrd="0" parTransId="{CB5A08CA-F98D-4A74-91CB-BAB1A2179853}" sibTransId="{69EBE7B7-A6D6-4C37-8BCC-EE21BB5742BB}"/>
    <dgm:cxn modelId="{8CD1B7F9-6247-44AD-98E4-55DE4D736F03}" type="presOf" srcId="{9106ED49-534E-4FB3-8D27-FBC592D9D95C}" destId="{C5F2E54A-C265-46F4-BF58-3E8FAD0DC5E3}" srcOrd="0" destOrd="0" presId="urn:microsoft.com/office/officeart/2005/8/layout/hierarchy1"/>
    <dgm:cxn modelId="{11241142-D74B-476B-9850-4FE265EA828D}" srcId="{6A5970DE-E9A2-426F-A757-F3E258279407}" destId="{2EED929B-0658-4753-B5A8-AEB0DB36700D}" srcOrd="1" destOrd="0" parTransId="{DA09531F-8156-4A50-9F2D-248523A2562C}" sibTransId="{5BF7D3A2-F913-4970-9428-DD38E9D8685C}"/>
    <dgm:cxn modelId="{668583EF-0FE0-4C20-822C-054AA8A69509}" srcId="{6A5970DE-E9A2-426F-A757-F3E258279407}" destId="{2CCD356E-F16F-4F29-90EE-43DA4EADE3B1}" srcOrd="2" destOrd="0" parTransId="{E72A2C6F-EF32-435C-B2E1-8761FCDD4E4F}" sibTransId="{D8A70C6E-8E6C-441F-9EE7-B3C7D158D7E6}"/>
    <dgm:cxn modelId="{B3588F82-D930-4B19-8775-2D16CC9DD27F}" type="presOf" srcId="{A7C86DBC-71B5-4F2D-AE5D-09593AB0A919}" destId="{9C627FFE-5291-4B7D-AB5F-D59D1A323BA4}" srcOrd="0" destOrd="0" presId="urn:microsoft.com/office/officeart/2005/8/layout/hierarchy1"/>
    <dgm:cxn modelId="{5666C85F-8559-474A-B374-A72603319224}" type="presParOf" srcId="{94EED43E-CD6C-4F60-9244-C957792261BE}" destId="{5FCF6A4A-09DA-420F-B4F2-A6DEE6875203}" srcOrd="0" destOrd="0" presId="urn:microsoft.com/office/officeart/2005/8/layout/hierarchy1"/>
    <dgm:cxn modelId="{9A2D229C-1451-45D4-95CE-C9BACD3B3597}" type="presParOf" srcId="{5FCF6A4A-09DA-420F-B4F2-A6DEE6875203}" destId="{EDF9FA71-796B-4871-B4DF-B76D08A26C4F}" srcOrd="0" destOrd="0" presId="urn:microsoft.com/office/officeart/2005/8/layout/hierarchy1"/>
    <dgm:cxn modelId="{481DD2DD-8330-4D7F-9E5C-BED1C0C87056}" type="presParOf" srcId="{EDF9FA71-796B-4871-B4DF-B76D08A26C4F}" destId="{872231DB-91A1-49E6-B732-1F6041F810F5}" srcOrd="0" destOrd="0" presId="urn:microsoft.com/office/officeart/2005/8/layout/hierarchy1"/>
    <dgm:cxn modelId="{DD4D0E10-29C5-4AD4-9038-FF98686FE136}" type="presParOf" srcId="{EDF9FA71-796B-4871-B4DF-B76D08A26C4F}" destId="{2D17DBBC-A239-4AA4-8C59-CDDF73382B50}" srcOrd="1" destOrd="0" presId="urn:microsoft.com/office/officeart/2005/8/layout/hierarchy1"/>
    <dgm:cxn modelId="{53DF8266-D368-4D68-9054-3808980E37B8}" type="presParOf" srcId="{5FCF6A4A-09DA-420F-B4F2-A6DEE6875203}" destId="{ADB7711A-9073-4702-8D25-396AE7B48670}" srcOrd="1" destOrd="0" presId="urn:microsoft.com/office/officeart/2005/8/layout/hierarchy1"/>
    <dgm:cxn modelId="{D04D30BC-F6CF-497B-A3EA-F540B26FF7E3}" type="presParOf" srcId="{ADB7711A-9073-4702-8D25-396AE7B48670}" destId="{F6FFC483-1698-4F2A-A1D2-97361C9263FC}" srcOrd="0" destOrd="0" presId="urn:microsoft.com/office/officeart/2005/8/layout/hierarchy1"/>
    <dgm:cxn modelId="{D643878A-3045-412B-8738-E4FD63430EBB}" type="presParOf" srcId="{ADB7711A-9073-4702-8D25-396AE7B48670}" destId="{BB8F2662-9192-429A-9FBA-0303FD8AB713}" srcOrd="1" destOrd="0" presId="urn:microsoft.com/office/officeart/2005/8/layout/hierarchy1"/>
    <dgm:cxn modelId="{383CF9BA-7E9B-4284-9F71-EFB78AFE7FD2}" type="presParOf" srcId="{BB8F2662-9192-429A-9FBA-0303FD8AB713}" destId="{2C4DDF76-2320-4ED2-9E98-409C6AFB9B81}" srcOrd="0" destOrd="0" presId="urn:microsoft.com/office/officeart/2005/8/layout/hierarchy1"/>
    <dgm:cxn modelId="{AAE93F39-F1AE-4BBC-B3CE-CED284BB2E7A}" type="presParOf" srcId="{2C4DDF76-2320-4ED2-9E98-409C6AFB9B81}" destId="{511D7CE1-49DE-4B77-819A-E9B57A91580C}" srcOrd="0" destOrd="0" presId="urn:microsoft.com/office/officeart/2005/8/layout/hierarchy1"/>
    <dgm:cxn modelId="{5C361ECD-5C53-498D-95CC-B5B761C43A52}" type="presParOf" srcId="{2C4DDF76-2320-4ED2-9E98-409C6AFB9B81}" destId="{AEDC8AF5-3B9C-4EA8-95CF-C13106EEDB19}" srcOrd="1" destOrd="0" presId="urn:microsoft.com/office/officeart/2005/8/layout/hierarchy1"/>
    <dgm:cxn modelId="{43813443-821B-4C74-B40C-DDAA3F41CBE4}" type="presParOf" srcId="{BB8F2662-9192-429A-9FBA-0303FD8AB713}" destId="{7CE84345-1555-4315-AD25-7EBAA44792F7}" srcOrd="1" destOrd="0" presId="urn:microsoft.com/office/officeart/2005/8/layout/hierarchy1"/>
    <dgm:cxn modelId="{92B75893-B083-4B92-9861-682F6465F3B2}" type="presParOf" srcId="{7CE84345-1555-4315-AD25-7EBAA44792F7}" destId="{464233AE-950E-4799-B8A8-6BA3136BE831}" srcOrd="0" destOrd="0" presId="urn:microsoft.com/office/officeart/2005/8/layout/hierarchy1"/>
    <dgm:cxn modelId="{911FAC8B-583D-4387-9773-20FBE324ED53}" type="presParOf" srcId="{7CE84345-1555-4315-AD25-7EBAA44792F7}" destId="{BDD3879F-75FE-4ED6-B1B7-1AD3E8A601D6}" srcOrd="1" destOrd="0" presId="urn:microsoft.com/office/officeart/2005/8/layout/hierarchy1"/>
    <dgm:cxn modelId="{DB4E3764-0370-41B3-A814-8EA39C56CEF2}" type="presParOf" srcId="{BDD3879F-75FE-4ED6-B1B7-1AD3E8A601D6}" destId="{189E93A0-9E0C-47AE-9828-481A033E7F4F}" srcOrd="0" destOrd="0" presId="urn:microsoft.com/office/officeart/2005/8/layout/hierarchy1"/>
    <dgm:cxn modelId="{EF969EF1-BDF2-4FD2-B27D-10244A1093AA}" type="presParOf" srcId="{189E93A0-9E0C-47AE-9828-481A033E7F4F}" destId="{CE5D3009-5704-484F-9309-F28C7F270FD5}" srcOrd="0" destOrd="0" presId="urn:microsoft.com/office/officeart/2005/8/layout/hierarchy1"/>
    <dgm:cxn modelId="{08B67DE8-DF67-4581-8B75-3B7B29AAC31E}" type="presParOf" srcId="{189E93A0-9E0C-47AE-9828-481A033E7F4F}" destId="{1EE933A6-F56A-45A8-A368-6D5599BD8A4E}" srcOrd="1" destOrd="0" presId="urn:microsoft.com/office/officeart/2005/8/layout/hierarchy1"/>
    <dgm:cxn modelId="{514CDB97-0298-4385-B4A5-A1272F09721F}" type="presParOf" srcId="{BDD3879F-75FE-4ED6-B1B7-1AD3E8A601D6}" destId="{8726DAD6-33A2-4E24-824F-92188EC81AEF}" srcOrd="1" destOrd="0" presId="urn:microsoft.com/office/officeart/2005/8/layout/hierarchy1"/>
    <dgm:cxn modelId="{25B68A5D-81D5-47FB-A716-E3EFBBF81B57}" type="presParOf" srcId="{7CE84345-1555-4315-AD25-7EBAA44792F7}" destId="{8BB21DF8-EC3B-4DC5-A31D-D7135E35DFEA}" srcOrd="2" destOrd="0" presId="urn:microsoft.com/office/officeart/2005/8/layout/hierarchy1"/>
    <dgm:cxn modelId="{3C9DA191-378A-4FD5-AC8A-92F9AB3DD1E1}" type="presParOf" srcId="{7CE84345-1555-4315-AD25-7EBAA44792F7}" destId="{425F8949-9C00-4228-B853-7B754FA34D52}" srcOrd="3" destOrd="0" presId="urn:microsoft.com/office/officeart/2005/8/layout/hierarchy1"/>
    <dgm:cxn modelId="{B605642C-3240-495B-91E1-3675A9BABE92}" type="presParOf" srcId="{425F8949-9C00-4228-B853-7B754FA34D52}" destId="{050E8C1B-4AFE-489D-9CC0-02C1E40E9FCA}" srcOrd="0" destOrd="0" presId="urn:microsoft.com/office/officeart/2005/8/layout/hierarchy1"/>
    <dgm:cxn modelId="{912FBC40-84A5-454C-8C89-59F0C0847A1E}" type="presParOf" srcId="{050E8C1B-4AFE-489D-9CC0-02C1E40E9FCA}" destId="{8ADCB00B-4E7A-4D6E-B13A-CF11C158A647}" srcOrd="0" destOrd="0" presId="urn:microsoft.com/office/officeart/2005/8/layout/hierarchy1"/>
    <dgm:cxn modelId="{8E0F2430-DC62-4D2F-B31C-346646D2CA53}" type="presParOf" srcId="{050E8C1B-4AFE-489D-9CC0-02C1E40E9FCA}" destId="{D97F329D-FFC6-4437-AB86-147CD49FB630}" srcOrd="1" destOrd="0" presId="urn:microsoft.com/office/officeart/2005/8/layout/hierarchy1"/>
    <dgm:cxn modelId="{DE66F6CC-1C7E-41EE-91F9-6A4806C183BC}" type="presParOf" srcId="{425F8949-9C00-4228-B853-7B754FA34D52}" destId="{5C2F51F3-946D-4CF8-A054-C469D0F1779D}" srcOrd="1" destOrd="0" presId="urn:microsoft.com/office/officeart/2005/8/layout/hierarchy1"/>
    <dgm:cxn modelId="{64525B5D-A939-49CC-8CDA-C38E4CF16D4D}" type="presParOf" srcId="{7CE84345-1555-4315-AD25-7EBAA44792F7}" destId="{3B427D85-210F-4F79-B07B-3522993CD69C}" srcOrd="4" destOrd="0" presId="urn:microsoft.com/office/officeart/2005/8/layout/hierarchy1"/>
    <dgm:cxn modelId="{BAC83387-E4DA-413F-81F6-8115BB07BDDE}" type="presParOf" srcId="{7CE84345-1555-4315-AD25-7EBAA44792F7}" destId="{1C56CA96-2CC7-4DA9-B522-D0C8F45271B2}" srcOrd="5" destOrd="0" presId="urn:microsoft.com/office/officeart/2005/8/layout/hierarchy1"/>
    <dgm:cxn modelId="{E5872C34-88DF-4CC9-B53B-D20C0231B165}" type="presParOf" srcId="{1C56CA96-2CC7-4DA9-B522-D0C8F45271B2}" destId="{2BECB220-E46A-49F7-886C-FE8895C1CF0D}" srcOrd="0" destOrd="0" presId="urn:microsoft.com/office/officeart/2005/8/layout/hierarchy1"/>
    <dgm:cxn modelId="{8C336497-8E3D-4E11-A164-B8CC5EC64A11}" type="presParOf" srcId="{2BECB220-E46A-49F7-886C-FE8895C1CF0D}" destId="{CEB93CB3-972F-4FDE-AC34-D91B07ED42A7}" srcOrd="0" destOrd="0" presId="urn:microsoft.com/office/officeart/2005/8/layout/hierarchy1"/>
    <dgm:cxn modelId="{86B03C3B-D961-4C16-AEA4-B3512BCE2FD2}" type="presParOf" srcId="{2BECB220-E46A-49F7-886C-FE8895C1CF0D}" destId="{0867F657-BD73-424A-982B-E160029821B3}" srcOrd="1" destOrd="0" presId="urn:microsoft.com/office/officeart/2005/8/layout/hierarchy1"/>
    <dgm:cxn modelId="{13A3EF0F-B403-490D-989D-9F58DD91A106}" type="presParOf" srcId="{1C56CA96-2CC7-4DA9-B522-D0C8F45271B2}" destId="{7FF33BCF-90FD-40A9-A617-128111662660}" srcOrd="1" destOrd="0" presId="urn:microsoft.com/office/officeart/2005/8/layout/hierarchy1"/>
    <dgm:cxn modelId="{37F3B143-40E6-4985-B49A-3F2F7DB60C9D}" type="presParOf" srcId="{7CE84345-1555-4315-AD25-7EBAA44792F7}" destId="{AEA6FE20-2344-4D88-BA0B-0128D190E9E8}" srcOrd="6" destOrd="0" presId="urn:microsoft.com/office/officeart/2005/8/layout/hierarchy1"/>
    <dgm:cxn modelId="{AED985D6-2682-4EA6-9548-912935BD2FE2}" type="presParOf" srcId="{7CE84345-1555-4315-AD25-7EBAA44792F7}" destId="{0662DD51-4411-44D8-84D0-C0BE572E5E48}" srcOrd="7" destOrd="0" presId="urn:microsoft.com/office/officeart/2005/8/layout/hierarchy1"/>
    <dgm:cxn modelId="{583CF29E-B4F8-4C0B-BD22-5EB8361E5DB9}" type="presParOf" srcId="{0662DD51-4411-44D8-84D0-C0BE572E5E48}" destId="{4CAEDF76-2C5C-40BB-8448-0B75891400F1}" srcOrd="0" destOrd="0" presId="urn:microsoft.com/office/officeart/2005/8/layout/hierarchy1"/>
    <dgm:cxn modelId="{39D298A7-9DC0-41D9-8D8E-BDED34E68AF8}" type="presParOf" srcId="{4CAEDF76-2C5C-40BB-8448-0B75891400F1}" destId="{41622FC5-2E54-4524-AA61-903A30376DCE}" srcOrd="0" destOrd="0" presId="urn:microsoft.com/office/officeart/2005/8/layout/hierarchy1"/>
    <dgm:cxn modelId="{72B23F75-A4B7-49FE-8B4A-14C8051A1155}" type="presParOf" srcId="{4CAEDF76-2C5C-40BB-8448-0B75891400F1}" destId="{4419C272-C4DD-465B-84D6-5946B26C81A6}" srcOrd="1" destOrd="0" presId="urn:microsoft.com/office/officeart/2005/8/layout/hierarchy1"/>
    <dgm:cxn modelId="{91A717C1-3FE3-4357-856D-B672DD9EFAFF}" type="presParOf" srcId="{0662DD51-4411-44D8-84D0-C0BE572E5E48}" destId="{AF283916-BE2A-4693-9F63-030C1F89618A}" srcOrd="1" destOrd="0" presId="urn:microsoft.com/office/officeart/2005/8/layout/hierarchy1"/>
    <dgm:cxn modelId="{116BE561-22CD-49F1-B01F-FE455E6E8E33}" type="presParOf" srcId="{ADB7711A-9073-4702-8D25-396AE7B48670}" destId="{9C627FFE-5291-4B7D-AB5F-D59D1A323BA4}" srcOrd="2" destOrd="0" presId="urn:microsoft.com/office/officeart/2005/8/layout/hierarchy1"/>
    <dgm:cxn modelId="{71FB06CE-27FF-4946-BE25-DABD0A289A21}" type="presParOf" srcId="{ADB7711A-9073-4702-8D25-396AE7B48670}" destId="{AF9E1A60-AC59-433A-921D-107A3A9493EF}" srcOrd="3" destOrd="0" presId="urn:microsoft.com/office/officeart/2005/8/layout/hierarchy1"/>
    <dgm:cxn modelId="{EBAAC47F-9081-4425-99E2-9A03365EC618}" type="presParOf" srcId="{AF9E1A60-AC59-433A-921D-107A3A9493EF}" destId="{5E40A497-1657-478D-8F13-9F1E2608979D}" srcOrd="0" destOrd="0" presId="urn:microsoft.com/office/officeart/2005/8/layout/hierarchy1"/>
    <dgm:cxn modelId="{86146FF4-0317-4EB5-B31B-F5820B27546D}" type="presParOf" srcId="{5E40A497-1657-478D-8F13-9F1E2608979D}" destId="{2D4E0380-151F-464F-A099-5F000811DE46}" srcOrd="0" destOrd="0" presId="urn:microsoft.com/office/officeart/2005/8/layout/hierarchy1"/>
    <dgm:cxn modelId="{11018B31-120F-42C9-B22F-FFF69638B5D7}" type="presParOf" srcId="{5E40A497-1657-478D-8F13-9F1E2608979D}" destId="{37A43CF8-8211-47A7-8864-F1637F7565FB}" srcOrd="1" destOrd="0" presId="urn:microsoft.com/office/officeart/2005/8/layout/hierarchy1"/>
    <dgm:cxn modelId="{6C391EDB-39D9-48BE-9B7F-423F1CE59655}" type="presParOf" srcId="{AF9E1A60-AC59-433A-921D-107A3A9493EF}" destId="{73E534A6-BDED-42A2-8771-80EFC9962A0A}" srcOrd="1" destOrd="0" presId="urn:microsoft.com/office/officeart/2005/8/layout/hierarchy1"/>
    <dgm:cxn modelId="{AAF4864C-7E94-425A-B691-85FA59AD6285}" type="presParOf" srcId="{73E534A6-BDED-42A2-8771-80EFC9962A0A}" destId="{0F8DAAA6-AAD1-4860-8E89-0499C834F89D}" srcOrd="0" destOrd="0" presId="urn:microsoft.com/office/officeart/2005/8/layout/hierarchy1"/>
    <dgm:cxn modelId="{CB0989EA-CBAF-4B89-9779-8A91C35DC3B0}" type="presParOf" srcId="{73E534A6-BDED-42A2-8771-80EFC9962A0A}" destId="{4BA39F89-01E8-44C2-BD66-5BD974C2AC46}" srcOrd="1" destOrd="0" presId="urn:microsoft.com/office/officeart/2005/8/layout/hierarchy1"/>
    <dgm:cxn modelId="{EB4A7347-BD5A-44F7-8A3B-E795BA4BC7C1}" type="presParOf" srcId="{4BA39F89-01E8-44C2-BD66-5BD974C2AC46}" destId="{DC39924B-8605-4AE8-8FC1-F3FE57231492}" srcOrd="0" destOrd="0" presId="urn:microsoft.com/office/officeart/2005/8/layout/hierarchy1"/>
    <dgm:cxn modelId="{2F3FEDC3-4FF1-4B67-A9B6-69B46AB50F6E}" type="presParOf" srcId="{DC39924B-8605-4AE8-8FC1-F3FE57231492}" destId="{C58B144A-F6B5-4CC8-9BB0-54D882A7E7F4}" srcOrd="0" destOrd="0" presId="urn:microsoft.com/office/officeart/2005/8/layout/hierarchy1"/>
    <dgm:cxn modelId="{896CD520-9719-4251-A3F6-AE5ABB7E7CEE}" type="presParOf" srcId="{DC39924B-8605-4AE8-8FC1-F3FE57231492}" destId="{C5F2E54A-C265-46F4-BF58-3E8FAD0DC5E3}" srcOrd="1" destOrd="0" presId="urn:microsoft.com/office/officeart/2005/8/layout/hierarchy1"/>
    <dgm:cxn modelId="{5EC67742-D7A8-4584-B6B8-0019DCDDFA65}" type="presParOf" srcId="{4BA39F89-01E8-44C2-BD66-5BD974C2AC46}" destId="{AA3A44E1-BF78-44A3-B8FB-3D57EC19A209}" srcOrd="1" destOrd="0" presId="urn:microsoft.com/office/officeart/2005/8/layout/hierarchy1"/>
    <dgm:cxn modelId="{3FBC818E-B91C-47D1-A847-A4D4011382DD}" type="presParOf" srcId="{73E534A6-BDED-42A2-8771-80EFC9962A0A}" destId="{2BECEF89-283A-493B-A36F-F9DF03AA8445}" srcOrd="2" destOrd="0" presId="urn:microsoft.com/office/officeart/2005/8/layout/hierarchy1"/>
    <dgm:cxn modelId="{E38A0F76-22C0-4782-A595-8BCA422FD3AA}" type="presParOf" srcId="{73E534A6-BDED-42A2-8771-80EFC9962A0A}" destId="{1F83BD67-EE50-49B2-BE86-A2CC85AD6A83}" srcOrd="3" destOrd="0" presId="urn:microsoft.com/office/officeart/2005/8/layout/hierarchy1"/>
    <dgm:cxn modelId="{C92245F5-0D1E-470D-BF1A-C55010EA6976}" type="presParOf" srcId="{1F83BD67-EE50-49B2-BE86-A2CC85AD6A83}" destId="{C82FE228-6498-43D0-94AA-96892A949CB4}" srcOrd="0" destOrd="0" presId="urn:microsoft.com/office/officeart/2005/8/layout/hierarchy1"/>
    <dgm:cxn modelId="{FCE7AB87-3BE6-4014-A14E-2FF7642E6318}" type="presParOf" srcId="{C82FE228-6498-43D0-94AA-96892A949CB4}" destId="{FFE6F04E-DD95-49C0-9F5C-5445E72E6F8F}" srcOrd="0" destOrd="0" presId="urn:microsoft.com/office/officeart/2005/8/layout/hierarchy1"/>
    <dgm:cxn modelId="{5D6812C4-EA9F-450E-889D-0D725744199F}" type="presParOf" srcId="{C82FE228-6498-43D0-94AA-96892A949CB4}" destId="{98329C2F-C0D3-4C34-BC33-CA96100C2EFB}" srcOrd="1" destOrd="0" presId="urn:microsoft.com/office/officeart/2005/8/layout/hierarchy1"/>
    <dgm:cxn modelId="{F51AB9A1-5B99-4A50-870C-E98608396615}" type="presParOf" srcId="{1F83BD67-EE50-49B2-BE86-A2CC85AD6A83}" destId="{1D57F540-D304-4B55-BAE9-131F595AB1B1}" srcOrd="1" destOrd="0" presId="urn:microsoft.com/office/officeart/2005/8/layout/hierarchy1"/>
    <dgm:cxn modelId="{48E186A2-E0D4-4E6A-8574-40205D1BF367}" type="presParOf" srcId="{73E534A6-BDED-42A2-8771-80EFC9962A0A}" destId="{97EA91F2-9EDA-4F72-BA5D-03DE98178F95}" srcOrd="4" destOrd="0" presId="urn:microsoft.com/office/officeart/2005/8/layout/hierarchy1"/>
    <dgm:cxn modelId="{1C01347A-98D0-4743-97E5-D17E4653C1C3}" type="presParOf" srcId="{73E534A6-BDED-42A2-8771-80EFC9962A0A}" destId="{9C351FC9-5350-4BCF-A37B-332DD1D41572}" srcOrd="5" destOrd="0" presId="urn:microsoft.com/office/officeart/2005/8/layout/hierarchy1"/>
    <dgm:cxn modelId="{E77E878E-C052-460F-8DC4-F436FC253146}" type="presParOf" srcId="{9C351FC9-5350-4BCF-A37B-332DD1D41572}" destId="{522A36AA-CBF4-4678-8B86-F4E98AAB9B1C}" srcOrd="0" destOrd="0" presId="urn:microsoft.com/office/officeart/2005/8/layout/hierarchy1"/>
    <dgm:cxn modelId="{BD3368D4-591F-4690-889C-6E7F8130EB9E}" type="presParOf" srcId="{522A36AA-CBF4-4678-8B86-F4E98AAB9B1C}" destId="{22B65E8C-FBBE-45F8-A887-A4B341724973}" srcOrd="0" destOrd="0" presId="urn:microsoft.com/office/officeart/2005/8/layout/hierarchy1"/>
    <dgm:cxn modelId="{5E1967D5-92CE-4149-BA85-8775E76C9AFA}" type="presParOf" srcId="{522A36AA-CBF4-4678-8B86-F4E98AAB9B1C}" destId="{381AC506-AC20-4A5C-B7C1-6D1ADE7876B4}" srcOrd="1" destOrd="0" presId="urn:microsoft.com/office/officeart/2005/8/layout/hierarchy1"/>
    <dgm:cxn modelId="{0133BA53-7877-47DC-B21E-6B5610D97363}" type="presParOf" srcId="{9C351FC9-5350-4BCF-A37B-332DD1D41572}" destId="{B4C586B8-F4B4-4177-A470-3F4F6B32F7D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DE54B-FDCA-4AEB-A61B-4AF976DC6F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2A9050C8-94FA-4D5A-8995-23CDC0DF992C}">
      <dgm:prSet phldrT="[Text]" custT="1"/>
      <dgm:spPr/>
      <dgm:t>
        <a:bodyPr/>
        <a:lstStyle/>
        <a:p>
          <a:r>
            <a:rPr lang="bn-BD" sz="1800" dirty="0" smtClean="0">
              <a:solidFill>
                <a:srgbClr val="FFFF00"/>
              </a:solidFill>
            </a:rPr>
            <a:t>অজীব</a:t>
          </a:r>
          <a:endParaRPr lang="en-AU" sz="1800" dirty="0">
            <a:solidFill>
              <a:srgbClr val="FFFF00"/>
            </a:solidFill>
          </a:endParaRPr>
        </a:p>
      </dgm:t>
    </dgm:pt>
    <dgm:pt modelId="{A4941D45-7E9D-4C37-93E3-C8C0B6B2F848}" type="parTrans" cxnId="{7D0FD01B-8213-477D-88EE-74D812B755FA}">
      <dgm:prSet/>
      <dgm:spPr/>
      <dgm:t>
        <a:bodyPr/>
        <a:lstStyle/>
        <a:p>
          <a:endParaRPr lang="en-AU"/>
        </a:p>
      </dgm:t>
    </dgm:pt>
    <dgm:pt modelId="{324292CA-5A85-4189-A47D-25E5297F29B7}" type="sibTrans" cxnId="{7D0FD01B-8213-477D-88EE-74D812B755FA}">
      <dgm:prSet/>
      <dgm:spPr/>
      <dgm:t>
        <a:bodyPr/>
        <a:lstStyle/>
        <a:p>
          <a:endParaRPr lang="en-AU"/>
        </a:p>
      </dgm:t>
    </dgm:pt>
    <dgm:pt modelId="{D5924F97-CD7A-467E-83F8-5D7C7E0138C3}">
      <dgm:prSet phldrT="[Text]" custT="1"/>
      <dgm:spPr/>
      <dgm:t>
        <a:bodyPr/>
        <a:lstStyle/>
        <a:p>
          <a:r>
            <a:rPr lang="bn-BD" sz="1800" dirty="0" smtClean="0">
              <a:solidFill>
                <a:srgbClr val="FFFF00"/>
              </a:solidFill>
            </a:rPr>
            <a:t>জীব</a:t>
          </a:r>
          <a:endParaRPr lang="en-AU" sz="1800" dirty="0">
            <a:solidFill>
              <a:srgbClr val="FFFF00"/>
            </a:solidFill>
          </a:endParaRPr>
        </a:p>
      </dgm:t>
    </dgm:pt>
    <dgm:pt modelId="{74FA407D-3E47-4BBE-B1FE-720B9CB2A7C6}" type="parTrans" cxnId="{835782BF-0040-4FEA-8C09-16B5FC42B7F2}">
      <dgm:prSet/>
      <dgm:spPr/>
      <dgm:t>
        <a:bodyPr/>
        <a:lstStyle/>
        <a:p>
          <a:endParaRPr lang="en-AU"/>
        </a:p>
      </dgm:t>
    </dgm:pt>
    <dgm:pt modelId="{64F76F04-6415-4BBF-AF1B-1279C462235E}" type="sibTrans" cxnId="{835782BF-0040-4FEA-8C09-16B5FC42B7F2}">
      <dgm:prSet/>
      <dgm:spPr/>
      <dgm:t>
        <a:bodyPr/>
        <a:lstStyle/>
        <a:p>
          <a:endParaRPr lang="en-AU"/>
        </a:p>
      </dgm:t>
    </dgm:pt>
    <dgm:pt modelId="{1E450872-8A84-49A5-BEDB-ECDFC3CB8614}" type="asst">
      <dgm:prSet custT="1"/>
      <dgm:spPr>
        <a:solidFill>
          <a:schemeClr val="bg1"/>
        </a:solidFill>
      </dgm:spPr>
      <dgm:t>
        <a:bodyPr/>
        <a:lstStyle/>
        <a:p>
          <a:r>
            <a:rPr lang="bn-BD" sz="1800" dirty="0" smtClean="0">
              <a:solidFill>
                <a:srgbClr val="00B050"/>
              </a:solidFill>
            </a:rPr>
            <a:t>অজৈব</a:t>
          </a:r>
          <a:endParaRPr lang="en-AU" sz="1800" dirty="0">
            <a:solidFill>
              <a:srgbClr val="00B050"/>
            </a:solidFill>
          </a:endParaRPr>
        </a:p>
      </dgm:t>
    </dgm:pt>
    <dgm:pt modelId="{0783EEC3-8E2B-4B96-85A8-25DDB7A83D47}" type="parTrans" cxnId="{B435079E-7F30-4EB2-8F0D-7639F63671B8}">
      <dgm:prSet/>
      <dgm:spPr/>
      <dgm:t>
        <a:bodyPr/>
        <a:lstStyle/>
        <a:p>
          <a:endParaRPr lang="en-AU"/>
        </a:p>
      </dgm:t>
    </dgm:pt>
    <dgm:pt modelId="{0C4C37F1-95D9-43E9-A939-67E7938D913B}" type="sibTrans" cxnId="{B435079E-7F30-4EB2-8F0D-7639F63671B8}">
      <dgm:prSet/>
      <dgm:spPr/>
      <dgm:t>
        <a:bodyPr/>
        <a:lstStyle/>
        <a:p>
          <a:endParaRPr lang="en-AU"/>
        </a:p>
      </dgm:t>
    </dgm:pt>
    <dgm:pt modelId="{CFE9169D-FF7A-4738-B732-BF3660DE6D5A}" type="asst">
      <dgm:prSet custT="1"/>
      <dgm:spPr>
        <a:solidFill>
          <a:schemeClr val="bg1"/>
        </a:solidFill>
      </dgm:spPr>
      <dgm:t>
        <a:bodyPr/>
        <a:lstStyle/>
        <a:p>
          <a:r>
            <a:rPr lang="bn-BD" sz="1800" i="0" dirty="0" smtClean="0">
              <a:solidFill>
                <a:srgbClr val="00B050"/>
              </a:solidFill>
            </a:rPr>
            <a:t> জৈব</a:t>
          </a:r>
          <a:endParaRPr lang="en-AU" sz="1800" i="0" dirty="0">
            <a:solidFill>
              <a:srgbClr val="00B050"/>
            </a:solidFill>
          </a:endParaRPr>
        </a:p>
      </dgm:t>
    </dgm:pt>
    <dgm:pt modelId="{B2D3521C-6026-4493-8403-4D467FBF11E8}" type="parTrans" cxnId="{2EF53F34-4550-49B8-A94F-959506137FF9}">
      <dgm:prSet/>
      <dgm:spPr/>
      <dgm:t>
        <a:bodyPr/>
        <a:lstStyle/>
        <a:p>
          <a:endParaRPr lang="en-AU"/>
        </a:p>
      </dgm:t>
    </dgm:pt>
    <dgm:pt modelId="{D2DB181D-BF9C-4711-A12A-2351A6EBA1D5}" type="sibTrans" cxnId="{2EF53F34-4550-49B8-A94F-959506137FF9}">
      <dgm:prSet/>
      <dgm:spPr/>
      <dgm:t>
        <a:bodyPr/>
        <a:lstStyle/>
        <a:p>
          <a:endParaRPr lang="en-AU"/>
        </a:p>
      </dgm:t>
    </dgm:pt>
    <dgm:pt modelId="{0A3DECF7-8134-43A2-936C-16D5686A8DE8}">
      <dgm:prSet custT="1"/>
      <dgm:spPr/>
      <dgm:t>
        <a:bodyPr/>
        <a:lstStyle/>
        <a:p>
          <a:r>
            <a:rPr lang="bn-BD" sz="1600" dirty="0" smtClean="0">
              <a:solidFill>
                <a:srgbClr val="FF0000"/>
              </a:solidFill>
            </a:rPr>
            <a:t>উৎপাদক</a:t>
          </a:r>
          <a:endParaRPr lang="en-AU" sz="1600" dirty="0">
            <a:solidFill>
              <a:srgbClr val="FF0000"/>
            </a:solidFill>
          </a:endParaRPr>
        </a:p>
      </dgm:t>
    </dgm:pt>
    <dgm:pt modelId="{CA81044D-FA21-49E0-A7A7-3FB36EB27486}" type="parTrans" cxnId="{56DD2C68-34C5-4A82-B7AA-4D32E0C7C513}">
      <dgm:prSet/>
      <dgm:spPr/>
      <dgm:t>
        <a:bodyPr/>
        <a:lstStyle/>
        <a:p>
          <a:endParaRPr lang="en-AU"/>
        </a:p>
      </dgm:t>
    </dgm:pt>
    <dgm:pt modelId="{C3D04336-B150-4B78-8AEB-E5B0493E2C14}" type="sibTrans" cxnId="{56DD2C68-34C5-4A82-B7AA-4D32E0C7C513}">
      <dgm:prSet/>
      <dgm:spPr/>
      <dgm:t>
        <a:bodyPr/>
        <a:lstStyle/>
        <a:p>
          <a:endParaRPr lang="en-AU"/>
        </a:p>
      </dgm:t>
    </dgm:pt>
    <dgm:pt modelId="{C9F32D6A-6908-4D75-82A4-82AB8B74BB87}">
      <dgm:prSet phldrT="[Text]" custT="1"/>
      <dgm:spPr/>
      <dgm:t>
        <a:bodyPr/>
        <a:lstStyle/>
        <a:p>
          <a:r>
            <a:rPr lang="bn-BD" sz="2000" b="1" dirty="0" smtClean="0">
              <a:solidFill>
                <a:srgbClr val="FF0000"/>
              </a:solidFill>
            </a:rPr>
            <a:t>বাস্ততন্ত্র</a:t>
          </a:r>
          <a:endParaRPr lang="en-AU" sz="2400" b="1" dirty="0">
            <a:solidFill>
              <a:srgbClr val="FF0000"/>
            </a:solidFill>
          </a:endParaRPr>
        </a:p>
      </dgm:t>
    </dgm:pt>
    <dgm:pt modelId="{8D21BB61-26C5-423A-B13C-A3B1701C9A52}" type="sibTrans" cxnId="{C6621977-AC23-4F65-86EC-0938E51A347F}">
      <dgm:prSet/>
      <dgm:spPr/>
      <dgm:t>
        <a:bodyPr/>
        <a:lstStyle/>
        <a:p>
          <a:endParaRPr lang="en-AU"/>
        </a:p>
      </dgm:t>
    </dgm:pt>
    <dgm:pt modelId="{E65B488C-B744-4878-9766-27B0FC0E0571}" type="parTrans" cxnId="{C6621977-AC23-4F65-86EC-0938E51A347F}">
      <dgm:prSet/>
      <dgm:spPr/>
      <dgm:t>
        <a:bodyPr/>
        <a:lstStyle/>
        <a:p>
          <a:endParaRPr lang="en-AU"/>
        </a:p>
      </dgm:t>
    </dgm:pt>
    <dgm:pt modelId="{2ECAAB51-E000-453F-8FD7-8E960BFD76A1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sz="1600" dirty="0" smtClean="0"/>
            <a:t> </a:t>
          </a:r>
          <a:r>
            <a:rPr lang="en-AU" sz="1600" dirty="0" err="1" smtClean="0">
              <a:solidFill>
                <a:srgbClr val="FF0000"/>
              </a:solidFill>
            </a:rPr>
            <a:t>বিয়োজক</a:t>
          </a:r>
          <a:r>
            <a:rPr lang="bn-BD" sz="1600" dirty="0" smtClean="0">
              <a:solidFill>
                <a:srgbClr val="FF0000"/>
              </a:solidFill>
            </a:rPr>
            <a:t>   </a:t>
          </a:r>
          <a:endParaRPr lang="en-AU" sz="1600" dirty="0">
            <a:solidFill>
              <a:srgbClr val="FF0000"/>
            </a:solidFill>
          </a:endParaRPr>
        </a:p>
      </dgm:t>
    </dgm:pt>
    <dgm:pt modelId="{ECFBB21E-5199-4BD4-8CED-18531A4D8E02}" type="parTrans" cxnId="{5C564B4E-1E1B-469D-ACC2-3B1C98C891CA}">
      <dgm:prSet/>
      <dgm:spPr/>
      <dgm:t>
        <a:bodyPr/>
        <a:lstStyle/>
        <a:p>
          <a:endParaRPr lang="en-AU"/>
        </a:p>
      </dgm:t>
    </dgm:pt>
    <dgm:pt modelId="{2FE83000-6FC7-4A7C-9C6B-EBB9C122BFB3}" type="sibTrans" cxnId="{5C564B4E-1E1B-469D-ACC2-3B1C98C891CA}">
      <dgm:prSet/>
      <dgm:spPr/>
      <dgm:t>
        <a:bodyPr/>
        <a:lstStyle/>
        <a:p>
          <a:endParaRPr lang="en-AU"/>
        </a:p>
      </dgm:t>
    </dgm:pt>
    <dgm:pt modelId="{8823565B-7CF8-4833-A313-B53B57A03990}">
      <dgm:prSet custT="1"/>
      <dgm:spPr/>
      <dgm:t>
        <a:bodyPr/>
        <a:lstStyle/>
        <a:p>
          <a:r>
            <a:rPr lang="en-AU" sz="1300" dirty="0" smtClean="0"/>
            <a:t> </a:t>
          </a:r>
          <a:r>
            <a:rPr lang="bn-BD" sz="1200" dirty="0" smtClean="0">
              <a:solidFill>
                <a:srgbClr val="FFFF00"/>
              </a:solidFill>
            </a:rPr>
            <a:t>দ্বিতীয়</a:t>
          </a:r>
          <a:r>
            <a:rPr lang="en-AU" sz="1200" dirty="0" smtClean="0">
              <a:solidFill>
                <a:srgbClr val="FFFF00"/>
              </a:solidFill>
            </a:rPr>
            <a:t> </a:t>
          </a:r>
          <a:r>
            <a:rPr lang="bn-BD" sz="1200" dirty="0" smtClean="0">
              <a:solidFill>
                <a:srgbClr val="FFFF00"/>
              </a:solidFill>
            </a:rPr>
            <a:t>স্তরের খাদক</a:t>
          </a:r>
          <a:endParaRPr lang="en-AU" sz="1800" dirty="0">
            <a:solidFill>
              <a:srgbClr val="FFFF00"/>
            </a:solidFill>
          </a:endParaRPr>
        </a:p>
      </dgm:t>
    </dgm:pt>
    <dgm:pt modelId="{EA7E4646-17E2-42D8-B523-5DC09A82EDBE}" type="parTrans" cxnId="{6077321C-2E38-4069-85E4-F7FC9B3245CA}">
      <dgm:prSet/>
      <dgm:spPr/>
      <dgm:t>
        <a:bodyPr/>
        <a:lstStyle/>
        <a:p>
          <a:endParaRPr lang="en-AU"/>
        </a:p>
      </dgm:t>
    </dgm:pt>
    <dgm:pt modelId="{12789330-2A1A-48BD-9933-67860B52BE0D}" type="sibTrans" cxnId="{6077321C-2E38-4069-85E4-F7FC9B3245CA}">
      <dgm:prSet/>
      <dgm:spPr/>
      <dgm:t>
        <a:bodyPr/>
        <a:lstStyle/>
        <a:p>
          <a:endParaRPr lang="en-AU"/>
        </a:p>
      </dgm:t>
    </dgm:pt>
    <dgm:pt modelId="{CABB8173-60CE-4CC6-82D7-3E989D8A3C48}">
      <dgm:prSet custT="1"/>
      <dgm:spPr/>
      <dgm:t>
        <a:bodyPr/>
        <a:lstStyle/>
        <a:p>
          <a:r>
            <a:rPr lang="bn-BD" sz="1300" dirty="0" smtClean="0"/>
            <a:t> </a:t>
          </a:r>
          <a:r>
            <a:rPr lang="bn-BD" sz="1200" dirty="0" smtClean="0">
              <a:solidFill>
                <a:srgbClr val="FFFF00"/>
              </a:solidFill>
            </a:rPr>
            <a:t>তৃতীয় স্তরের খাদক</a:t>
          </a:r>
          <a:endParaRPr lang="en-AU" sz="1800" dirty="0">
            <a:solidFill>
              <a:srgbClr val="FFFF00"/>
            </a:solidFill>
          </a:endParaRPr>
        </a:p>
      </dgm:t>
    </dgm:pt>
    <dgm:pt modelId="{A6B0F706-CD5F-4CBA-AC60-FF067F3AE857}" type="parTrans" cxnId="{11F34109-AE5D-4601-AD32-6D901258A6B8}">
      <dgm:prSet/>
      <dgm:spPr/>
      <dgm:t>
        <a:bodyPr/>
        <a:lstStyle/>
        <a:p>
          <a:endParaRPr lang="en-AU"/>
        </a:p>
      </dgm:t>
    </dgm:pt>
    <dgm:pt modelId="{08C0CD6D-E81C-493E-95C9-910E8F9C6E35}" type="sibTrans" cxnId="{11F34109-AE5D-4601-AD32-6D901258A6B8}">
      <dgm:prSet/>
      <dgm:spPr/>
      <dgm:t>
        <a:bodyPr/>
        <a:lstStyle/>
        <a:p>
          <a:endParaRPr lang="en-AU"/>
        </a:p>
      </dgm:t>
    </dgm:pt>
    <dgm:pt modelId="{7960FCE5-1056-4740-9FE4-96F048984F6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/>
            <a:t> </a:t>
          </a:r>
          <a:r>
            <a:rPr lang="bn-BD" dirty="0" smtClean="0">
              <a:solidFill>
                <a:srgbClr val="FF00FF"/>
              </a:solidFill>
            </a:rPr>
            <a:t>গরু</a:t>
          </a:r>
          <a:endParaRPr lang="en-AU" dirty="0">
            <a:solidFill>
              <a:srgbClr val="FF00FF"/>
            </a:solidFill>
          </a:endParaRPr>
        </a:p>
      </dgm:t>
    </dgm:pt>
    <dgm:pt modelId="{8721486E-D4D2-4344-A3DE-45BCBECB78EA}" type="parTrans" cxnId="{416D1578-4031-4FF1-A49B-760FA9EF148C}">
      <dgm:prSet/>
      <dgm:spPr/>
      <dgm:t>
        <a:bodyPr/>
        <a:lstStyle/>
        <a:p>
          <a:endParaRPr lang="en-AU"/>
        </a:p>
      </dgm:t>
    </dgm:pt>
    <dgm:pt modelId="{57D8E9DE-48D5-476A-AC68-602D8C908AFD}" type="sibTrans" cxnId="{416D1578-4031-4FF1-A49B-760FA9EF148C}">
      <dgm:prSet/>
      <dgm:spPr/>
      <dgm:t>
        <a:bodyPr/>
        <a:lstStyle/>
        <a:p>
          <a:endParaRPr lang="en-AU"/>
        </a:p>
      </dgm:t>
    </dgm:pt>
    <dgm:pt modelId="{6A41D78B-9CE4-422B-857B-DA1F1DFF8092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solidFill>
                <a:srgbClr val="00FF00"/>
              </a:solidFill>
            </a:rPr>
            <a:t>ছাগল</a:t>
          </a:r>
          <a:endParaRPr lang="en-AU" dirty="0">
            <a:solidFill>
              <a:srgbClr val="00FF00"/>
            </a:solidFill>
          </a:endParaRPr>
        </a:p>
      </dgm:t>
    </dgm:pt>
    <dgm:pt modelId="{C7381DDE-13E3-4ABF-9E6A-42A68B164CB4}" type="parTrans" cxnId="{9192FF6F-0329-4DD8-B126-AF88624F3628}">
      <dgm:prSet/>
      <dgm:spPr/>
      <dgm:t>
        <a:bodyPr/>
        <a:lstStyle/>
        <a:p>
          <a:endParaRPr lang="en-AU"/>
        </a:p>
      </dgm:t>
    </dgm:pt>
    <dgm:pt modelId="{5D712C1E-A906-43CE-92B9-5BC4330D38D2}" type="sibTrans" cxnId="{9192FF6F-0329-4DD8-B126-AF88624F3628}">
      <dgm:prSet/>
      <dgm:spPr/>
      <dgm:t>
        <a:bodyPr/>
        <a:lstStyle/>
        <a:p>
          <a:endParaRPr lang="en-AU"/>
        </a:p>
      </dgm:t>
    </dgm:pt>
    <dgm:pt modelId="{1AC62C2B-8464-431D-9E17-D37E3C24FC6D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/>
            <a:t> </a:t>
          </a:r>
          <a:r>
            <a:rPr lang="bn-BD" dirty="0" smtClean="0">
              <a:solidFill>
                <a:srgbClr val="FF00FF"/>
              </a:solidFill>
            </a:rPr>
            <a:t>পাখি</a:t>
          </a:r>
          <a:endParaRPr lang="en-AU" dirty="0">
            <a:solidFill>
              <a:srgbClr val="FF00FF"/>
            </a:solidFill>
          </a:endParaRPr>
        </a:p>
      </dgm:t>
    </dgm:pt>
    <dgm:pt modelId="{6823F230-444C-4F05-B059-5795373553B0}" type="parTrans" cxnId="{7CDA94F9-1585-4812-848B-5E64AA558D93}">
      <dgm:prSet/>
      <dgm:spPr/>
      <dgm:t>
        <a:bodyPr/>
        <a:lstStyle/>
        <a:p>
          <a:endParaRPr lang="en-AU"/>
        </a:p>
      </dgm:t>
    </dgm:pt>
    <dgm:pt modelId="{DB7EFF63-FF4F-4CF2-B2DB-FF0486FAEE8B}" type="sibTrans" cxnId="{7CDA94F9-1585-4812-848B-5E64AA558D93}">
      <dgm:prSet/>
      <dgm:spPr/>
      <dgm:t>
        <a:bodyPr/>
        <a:lstStyle/>
        <a:p>
          <a:endParaRPr lang="en-AU"/>
        </a:p>
      </dgm:t>
    </dgm:pt>
    <dgm:pt modelId="{23C64E07-66C6-4CC1-9A12-20E8196035CD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/>
            <a:t> </a:t>
          </a:r>
          <a:r>
            <a:rPr lang="bn-BD" dirty="0" smtClean="0">
              <a:solidFill>
                <a:srgbClr val="00FF00"/>
              </a:solidFill>
            </a:rPr>
            <a:t>ব্যাঙ</a:t>
          </a:r>
          <a:endParaRPr lang="en-AU" dirty="0">
            <a:solidFill>
              <a:srgbClr val="00FF00"/>
            </a:solidFill>
          </a:endParaRPr>
        </a:p>
      </dgm:t>
    </dgm:pt>
    <dgm:pt modelId="{7AD312B7-2597-4298-9D40-A8E509583CB2}" type="parTrans" cxnId="{A92A8828-E5DE-4259-A96A-056C99072409}">
      <dgm:prSet/>
      <dgm:spPr/>
      <dgm:t>
        <a:bodyPr/>
        <a:lstStyle/>
        <a:p>
          <a:endParaRPr lang="en-AU"/>
        </a:p>
      </dgm:t>
    </dgm:pt>
    <dgm:pt modelId="{A9C360F3-B48C-4910-9D3A-8A7AC4457FD4}" type="sibTrans" cxnId="{A92A8828-E5DE-4259-A96A-056C99072409}">
      <dgm:prSet/>
      <dgm:spPr/>
      <dgm:t>
        <a:bodyPr/>
        <a:lstStyle/>
        <a:p>
          <a:endParaRPr lang="en-AU"/>
        </a:p>
      </dgm:t>
    </dgm:pt>
    <dgm:pt modelId="{B1DDBC01-5450-4A97-94A8-9C610A22FF6A}">
      <dgm:prSet custT="1"/>
      <dgm:spPr/>
      <dgm:t>
        <a:bodyPr/>
        <a:lstStyle/>
        <a:p>
          <a:r>
            <a:rPr lang="en-AU" sz="1300" dirty="0" smtClean="0">
              <a:solidFill>
                <a:srgbClr val="FFFF00"/>
              </a:solidFill>
            </a:rPr>
            <a:t> ১ম </a:t>
          </a:r>
          <a:r>
            <a:rPr lang="en-AU" sz="1300" dirty="0" err="1" smtClean="0">
              <a:solidFill>
                <a:srgbClr val="FFFF00"/>
              </a:solidFill>
            </a:rPr>
            <a:t>স্তরের</a:t>
          </a:r>
          <a:r>
            <a:rPr lang="en-AU" sz="1300" dirty="0" smtClean="0">
              <a:solidFill>
                <a:srgbClr val="FFFF00"/>
              </a:solidFill>
            </a:rPr>
            <a:t> </a:t>
          </a:r>
          <a:r>
            <a:rPr lang="en-AU" sz="1200" dirty="0" err="1" smtClean="0">
              <a:solidFill>
                <a:srgbClr val="FFFF00"/>
              </a:solidFill>
            </a:rPr>
            <a:t>খাদক</a:t>
          </a:r>
          <a:r>
            <a:rPr lang="en-AU" sz="1300" dirty="0" smtClean="0"/>
            <a:t>  </a:t>
          </a:r>
          <a:endParaRPr lang="en-AU" sz="1300" dirty="0"/>
        </a:p>
      </dgm:t>
    </dgm:pt>
    <dgm:pt modelId="{A9987CC0-EEF3-4F44-9FF7-DD4E27CBD7AA}" type="sibTrans" cxnId="{65111B2D-C7A0-44E2-BECC-9EE77F2A4386}">
      <dgm:prSet/>
      <dgm:spPr/>
      <dgm:t>
        <a:bodyPr/>
        <a:lstStyle/>
        <a:p>
          <a:endParaRPr lang="en-AU"/>
        </a:p>
      </dgm:t>
    </dgm:pt>
    <dgm:pt modelId="{A3A75607-CC31-4638-8D4D-DC0E270D98F2}" type="parTrans" cxnId="{65111B2D-C7A0-44E2-BECC-9EE77F2A4386}">
      <dgm:prSet/>
      <dgm:spPr/>
      <dgm:t>
        <a:bodyPr/>
        <a:lstStyle/>
        <a:p>
          <a:endParaRPr lang="en-AU"/>
        </a:p>
      </dgm:t>
    </dgm:pt>
    <dgm:pt modelId="{117C7F18-6477-44FE-84E0-DEBE5C691AB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1800" dirty="0" smtClean="0"/>
            <a:t> </a:t>
          </a:r>
          <a:r>
            <a:rPr lang="bn-BD" sz="1800" dirty="0" smtClean="0">
              <a:solidFill>
                <a:srgbClr val="FF0000"/>
              </a:solidFill>
            </a:rPr>
            <a:t>খাদক</a:t>
          </a:r>
          <a:endParaRPr lang="en-AU" sz="1800" dirty="0">
            <a:solidFill>
              <a:srgbClr val="FF0000"/>
            </a:solidFill>
          </a:endParaRPr>
        </a:p>
      </dgm:t>
    </dgm:pt>
    <dgm:pt modelId="{9671A0E5-29A8-48F9-AAD0-C43342EA1B7C}" type="sibTrans" cxnId="{7B146399-E38A-4ADE-B513-54C558D793EC}">
      <dgm:prSet/>
      <dgm:spPr/>
      <dgm:t>
        <a:bodyPr/>
        <a:lstStyle/>
        <a:p>
          <a:endParaRPr lang="en-AU"/>
        </a:p>
      </dgm:t>
    </dgm:pt>
    <dgm:pt modelId="{58E744E4-D55A-4965-9DA9-4773B65FEBB8}" type="parTrans" cxnId="{7B146399-E38A-4ADE-B513-54C558D793EC}">
      <dgm:prSet/>
      <dgm:spPr/>
      <dgm:t>
        <a:bodyPr/>
        <a:lstStyle/>
        <a:p>
          <a:endParaRPr lang="en-AU"/>
        </a:p>
      </dgm:t>
    </dgm:pt>
    <dgm:pt modelId="{955C47DB-E897-4314-8E57-C727D5CCBF9B}">
      <dgm:prSet/>
      <dgm:spPr/>
      <dgm:t>
        <a:bodyPr/>
        <a:lstStyle/>
        <a:p>
          <a:r>
            <a:rPr lang="en-AU" dirty="0" err="1" smtClean="0">
              <a:solidFill>
                <a:srgbClr val="FF00FF"/>
              </a:solidFill>
            </a:rPr>
            <a:t>কীট</a:t>
          </a:r>
          <a:endParaRPr lang="en-AU" dirty="0">
            <a:solidFill>
              <a:srgbClr val="FF00FF"/>
            </a:solidFill>
          </a:endParaRPr>
        </a:p>
      </dgm:t>
    </dgm:pt>
    <dgm:pt modelId="{D15471D9-1902-4C0D-A5E4-78337363BA10}" type="parTrans" cxnId="{786B1305-F2D8-4E68-9A76-993FB86A3D77}">
      <dgm:prSet/>
      <dgm:spPr/>
      <dgm:t>
        <a:bodyPr/>
        <a:lstStyle/>
        <a:p>
          <a:endParaRPr lang="en-AU"/>
        </a:p>
      </dgm:t>
    </dgm:pt>
    <dgm:pt modelId="{92CC8EE4-D6F4-4158-8052-7B17AF07E708}" type="sibTrans" cxnId="{786B1305-F2D8-4E68-9A76-993FB86A3D77}">
      <dgm:prSet/>
      <dgm:spPr/>
      <dgm:t>
        <a:bodyPr/>
        <a:lstStyle/>
        <a:p>
          <a:endParaRPr lang="en-AU"/>
        </a:p>
      </dgm:t>
    </dgm:pt>
    <dgm:pt modelId="{6409C682-C12C-4B8F-A8A8-C26419791E81}">
      <dgm:prSet/>
      <dgm:spPr/>
      <dgm:t>
        <a:bodyPr/>
        <a:lstStyle/>
        <a:p>
          <a:r>
            <a:rPr lang="en-AU" dirty="0" err="1" smtClean="0">
              <a:solidFill>
                <a:srgbClr val="00FF00"/>
              </a:solidFill>
            </a:rPr>
            <a:t>পতঙ্গ</a:t>
          </a:r>
          <a:endParaRPr lang="en-AU" dirty="0">
            <a:solidFill>
              <a:srgbClr val="00FF00"/>
            </a:solidFill>
          </a:endParaRPr>
        </a:p>
      </dgm:t>
    </dgm:pt>
    <dgm:pt modelId="{23FB34F0-B0E9-4B79-B551-98E43C818DBA}" type="parTrans" cxnId="{3522AECA-5ECF-4BF0-8308-03A0BC742584}">
      <dgm:prSet/>
      <dgm:spPr/>
      <dgm:t>
        <a:bodyPr/>
        <a:lstStyle/>
        <a:p>
          <a:endParaRPr lang="en-AU"/>
        </a:p>
      </dgm:t>
    </dgm:pt>
    <dgm:pt modelId="{C64EF47E-3747-4488-B2A5-F2697E8764A1}" type="sibTrans" cxnId="{3522AECA-5ECF-4BF0-8308-03A0BC742584}">
      <dgm:prSet/>
      <dgm:spPr/>
      <dgm:t>
        <a:bodyPr/>
        <a:lstStyle/>
        <a:p>
          <a:endParaRPr lang="en-AU"/>
        </a:p>
      </dgm:t>
    </dgm:pt>
    <dgm:pt modelId="{D9CF83DB-C1E8-4D29-9667-A6506EE64061}" type="pres">
      <dgm:prSet presAssocID="{F22DE54B-FDCA-4AEB-A61B-4AF976DC6F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164C734A-539C-41AB-B332-9526B953F794}" type="pres">
      <dgm:prSet presAssocID="{C9F32D6A-6908-4D75-82A4-82AB8B74BB87}" presName="hierRoot1" presStyleCnt="0">
        <dgm:presLayoutVars>
          <dgm:hierBranch val="init"/>
        </dgm:presLayoutVars>
      </dgm:prSet>
      <dgm:spPr/>
    </dgm:pt>
    <dgm:pt modelId="{9F6B18A8-B001-437D-B0B3-28334DEFFFB8}" type="pres">
      <dgm:prSet presAssocID="{C9F32D6A-6908-4D75-82A4-82AB8B74BB87}" presName="rootComposite1" presStyleCnt="0"/>
      <dgm:spPr/>
    </dgm:pt>
    <dgm:pt modelId="{786484BD-5F45-4C79-9A83-D7B032F81B16}" type="pres">
      <dgm:prSet presAssocID="{C9F32D6A-6908-4D75-82A4-82AB8B74BB87}" presName="rootText1" presStyleLbl="node0" presStyleIdx="0" presStyleCnt="1" custLinFactNeighborX="-2570" custLinFactNeighborY="6135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EC495295-5E36-490C-B7A9-23182448A103}" type="pres">
      <dgm:prSet presAssocID="{C9F32D6A-6908-4D75-82A4-82AB8B74BB87}" presName="rootConnector1" presStyleLbl="node1" presStyleIdx="0" presStyleCnt="0"/>
      <dgm:spPr/>
      <dgm:t>
        <a:bodyPr/>
        <a:lstStyle/>
        <a:p>
          <a:endParaRPr lang="en-AU"/>
        </a:p>
      </dgm:t>
    </dgm:pt>
    <dgm:pt modelId="{CF9D6323-2183-4ABE-B39B-459A81CA74B6}" type="pres">
      <dgm:prSet presAssocID="{C9F32D6A-6908-4D75-82A4-82AB8B74BB87}" presName="hierChild2" presStyleCnt="0"/>
      <dgm:spPr/>
    </dgm:pt>
    <dgm:pt modelId="{5B31280E-750F-44C4-8A7F-B54628E1EB60}" type="pres">
      <dgm:prSet presAssocID="{A4941D45-7E9D-4C37-93E3-C8C0B6B2F848}" presName="Name37" presStyleLbl="parChTrans1D2" presStyleIdx="0" presStyleCnt="2"/>
      <dgm:spPr/>
      <dgm:t>
        <a:bodyPr/>
        <a:lstStyle/>
        <a:p>
          <a:endParaRPr lang="en-AU"/>
        </a:p>
      </dgm:t>
    </dgm:pt>
    <dgm:pt modelId="{573AA39A-1FBD-47EE-824A-3ADF932F1A5B}" type="pres">
      <dgm:prSet presAssocID="{2A9050C8-94FA-4D5A-8995-23CDC0DF992C}" presName="hierRoot2" presStyleCnt="0">
        <dgm:presLayoutVars>
          <dgm:hierBranch val="init"/>
        </dgm:presLayoutVars>
      </dgm:prSet>
      <dgm:spPr/>
    </dgm:pt>
    <dgm:pt modelId="{C966ABE7-AAD3-419A-86DA-B30371DF4416}" type="pres">
      <dgm:prSet presAssocID="{2A9050C8-94FA-4D5A-8995-23CDC0DF992C}" presName="rootComposite" presStyleCnt="0"/>
      <dgm:spPr/>
    </dgm:pt>
    <dgm:pt modelId="{2B45FE32-3A3E-43AB-B217-40A48B746434}" type="pres">
      <dgm:prSet presAssocID="{2A9050C8-94FA-4D5A-8995-23CDC0DF992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BD7DE17B-13E5-4DC7-A60D-3D7E33492382}" type="pres">
      <dgm:prSet presAssocID="{2A9050C8-94FA-4D5A-8995-23CDC0DF992C}" presName="rootConnector" presStyleLbl="node2" presStyleIdx="0" presStyleCnt="2"/>
      <dgm:spPr/>
      <dgm:t>
        <a:bodyPr/>
        <a:lstStyle/>
        <a:p>
          <a:endParaRPr lang="en-AU"/>
        </a:p>
      </dgm:t>
    </dgm:pt>
    <dgm:pt modelId="{04A1975A-2EA1-4C56-809B-F260286A33B5}" type="pres">
      <dgm:prSet presAssocID="{2A9050C8-94FA-4D5A-8995-23CDC0DF992C}" presName="hierChild4" presStyleCnt="0"/>
      <dgm:spPr/>
    </dgm:pt>
    <dgm:pt modelId="{94A1474D-C187-4666-A5BC-9AD58B0C6728}" type="pres">
      <dgm:prSet presAssocID="{2A9050C8-94FA-4D5A-8995-23CDC0DF992C}" presName="hierChild5" presStyleCnt="0"/>
      <dgm:spPr/>
    </dgm:pt>
    <dgm:pt modelId="{878CD963-C688-44F3-9FED-5C8D7BCD224C}" type="pres">
      <dgm:prSet presAssocID="{0783EEC3-8E2B-4B96-85A8-25DDB7A83D47}" presName="Name111" presStyleLbl="parChTrans1D3" presStyleIdx="0" presStyleCnt="5"/>
      <dgm:spPr/>
      <dgm:t>
        <a:bodyPr/>
        <a:lstStyle/>
        <a:p>
          <a:endParaRPr lang="en-AU"/>
        </a:p>
      </dgm:t>
    </dgm:pt>
    <dgm:pt modelId="{74FA7849-DBDB-4028-8AE4-D8CA9C66C1A5}" type="pres">
      <dgm:prSet presAssocID="{1E450872-8A84-49A5-BEDB-ECDFC3CB8614}" presName="hierRoot3" presStyleCnt="0">
        <dgm:presLayoutVars>
          <dgm:hierBranch val="init"/>
        </dgm:presLayoutVars>
      </dgm:prSet>
      <dgm:spPr/>
    </dgm:pt>
    <dgm:pt modelId="{9681EA71-05FC-4B12-AD98-EAE725D332D9}" type="pres">
      <dgm:prSet presAssocID="{1E450872-8A84-49A5-BEDB-ECDFC3CB8614}" presName="rootComposite3" presStyleCnt="0"/>
      <dgm:spPr/>
    </dgm:pt>
    <dgm:pt modelId="{8D87104A-7C5F-4CE7-B51A-733262E67EFD}" type="pres">
      <dgm:prSet presAssocID="{1E450872-8A84-49A5-BEDB-ECDFC3CB8614}" presName="rootText3" presStyleLbl="asst2" presStyleIdx="0" presStyleCnt="2" custLinFactNeighborX="-50" custLinFactNeighborY="110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765B4B6C-DAAC-4329-9233-62D89A1DCE1A}" type="pres">
      <dgm:prSet presAssocID="{1E450872-8A84-49A5-BEDB-ECDFC3CB8614}" presName="rootConnector3" presStyleLbl="asst2" presStyleIdx="0" presStyleCnt="2"/>
      <dgm:spPr/>
      <dgm:t>
        <a:bodyPr/>
        <a:lstStyle/>
        <a:p>
          <a:endParaRPr lang="en-AU"/>
        </a:p>
      </dgm:t>
    </dgm:pt>
    <dgm:pt modelId="{83E3054C-A640-4B0F-B65C-7003D4785FD5}" type="pres">
      <dgm:prSet presAssocID="{1E450872-8A84-49A5-BEDB-ECDFC3CB8614}" presName="hierChild6" presStyleCnt="0"/>
      <dgm:spPr/>
    </dgm:pt>
    <dgm:pt modelId="{E9FBA608-76D5-4AFA-94DF-A65402A0A983}" type="pres">
      <dgm:prSet presAssocID="{1E450872-8A84-49A5-BEDB-ECDFC3CB8614}" presName="hierChild7" presStyleCnt="0"/>
      <dgm:spPr/>
    </dgm:pt>
    <dgm:pt modelId="{39BC60AD-3AC8-43A6-ACC8-F35F18130D5C}" type="pres">
      <dgm:prSet presAssocID="{B2D3521C-6026-4493-8403-4D467FBF11E8}" presName="Name111" presStyleLbl="parChTrans1D3" presStyleIdx="1" presStyleCnt="5"/>
      <dgm:spPr/>
      <dgm:t>
        <a:bodyPr/>
        <a:lstStyle/>
        <a:p>
          <a:endParaRPr lang="en-AU"/>
        </a:p>
      </dgm:t>
    </dgm:pt>
    <dgm:pt modelId="{3D801316-2ECD-4FC6-9E63-A6FCB72B729E}" type="pres">
      <dgm:prSet presAssocID="{CFE9169D-FF7A-4738-B732-BF3660DE6D5A}" presName="hierRoot3" presStyleCnt="0">
        <dgm:presLayoutVars>
          <dgm:hierBranch val="init"/>
        </dgm:presLayoutVars>
      </dgm:prSet>
      <dgm:spPr/>
    </dgm:pt>
    <dgm:pt modelId="{DB61BF8D-5B0D-41A4-B3DB-CAA9C6D40E3F}" type="pres">
      <dgm:prSet presAssocID="{CFE9169D-FF7A-4738-B732-BF3660DE6D5A}" presName="rootComposite3" presStyleCnt="0"/>
      <dgm:spPr/>
    </dgm:pt>
    <dgm:pt modelId="{E6A2B87E-15CC-46E4-80F4-AB138866E8EB}" type="pres">
      <dgm:prSet presAssocID="{CFE9169D-FF7A-4738-B732-BF3660DE6D5A}" presName="rootText3" presStyleLbl="asst2" presStyleIdx="1" presStyleCnt="2" custLinFactNeighborX="-3989" custLinFactNeighborY="-1504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474FDC61-4048-45B5-901D-827FDA3C3458}" type="pres">
      <dgm:prSet presAssocID="{CFE9169D-FF7A-4738-B732-BF3660DE6D5A}" presName="rootConnector3" presStyleLbl="asst2" presStyleIdx="1" presStyleCnt="2"/>
      <dgm:spPr/>
      <dgm:t>
        <a:bodyPr/>
        <a:lstStyle/>
        <a:p>
          <a:endParaRPr lang="en-AU"/>
        </a:p>
      </dgm:t>
    </dgm:pt>
    <dgm:pt modelId="{A6ACD7CC-C9B8-4EC5-AAF8-90E2A677D031}" type="pres">
      <dgm:prSet presAssocID="{CFE9169D-FF7A-4738-B732-BF3660DE6D5A}" presName="hierChild6" presStyleCnt="0"/>
      <dgm:spPr/>
    </dgm:pt>
    <dgm:pt modelId="{32D37FF1-1E8C-425C-AAB8-FBB2E1F9E78D}" type="pres">
      <dgm:prSet presAssocID="{CFE9169D-FF7A-4738-B732-BF3660DE6D5A}" presName="hierChild7" presStyleCnt="0"/>
      <dgm:spPr/>
    </dgm:pt>
    <dgm:pt modelId="{16152581-95AE-447A-8CD3-5F9C858D3D42}" type="pres">
      <dgm:prSet presAssocID="{74FA407D-3E47-4BBE-B1FE-720B9CB2A7C6}" presName="Name37" presStyleLbl="parChTrans1D2" presStyleIdx="1" presStyleCnt="2"/>
      <dgm:spPr/>
      <dgm:t>
        <a:bodyPr/>
        <a:lstStyle/>
        <a:p>
          <a:endParaRPr lang="en-AU"/>
        </a:p>
      </dgm:t>
    </dgm:pt>
    <dgm:pt modelId="{461A9E45-5D0B-4231-ADED-27F35EBDF367}" type="pres">
      <dgm:prSet presAssocID="{D5924F97-CD7A-467E-83F8-5D7C7E0138C3}" presName="hierRoot2" presStyleCnt="0">
        <dgm:presLayoutVars>
          <dgm:hierBranch val="init"/>
        </dgm:presLayoutVars>
      </dgm:prSet>
      <dgm:spPr/>
    </dgm:pt>
    <dgm:pt modelId="{4F253813-BAF5-4E02-B4DE-9C0096697BB1}" type="pres">
      <dgm:prSet presAssocID="{D5924F97-CD7A-467E-83F8-5D7C7E0138C3}" presName="rootComposite" presStyleCnt="0"/>
      <dgm:spPr/>
    </dgm:pt>
    <dgm:pt modelId="{46621B90-579A-4351-ABC1-E0626C30BE08}" type="pres">
      <dgm:prSet presAssocID="{D5924F97-CD7A-467E-83F8-5D7C7E0138C3}" presName="rootText" presStyleLbl="node2" presStyleIdx="1" presStyleCnt="2" custLinFactNeighborX="-1491" custLinFactNeighborY="-5446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E69E4F08-6A8C-42D7-8752-71031268E19C}" type="pres">
      <dgm:prSet presAssocID="{D5924F97-CD7A-467E-83F8-5D7C7E0138C3}" presName="rootConnector" presStyleLbl="node2" presStyleIdx="1" presStyleCnt="2"/>
      <dgm:spPr/>
      <dgm:t>
        <a:bodyPr/>
        <a:lstStyle/>
        <a:p>
          <a:endParaRPr lang="en-AU"/>
        </a:p>
      </dgm:t>
    </dgm:pt>
    <dgm:pt modelId="{0AF16C1A-A296-4156-B1D7-791AA2E78F29}" type="pres">
      <dgm:prSet presAssocID="{D5924F97-CD7A-467E-83F8-5D7C7E0138C3}" presName="hierChild4" presStyleCnt="0"/>
      <dgm:spPr/>
    </dgm:pt>
    <dgm:pt modelId="{8574E367-4AD7-4673-9A92-BDA9F997FAE1}" type="pres">
      <dgm:prSet presAssocID="{CA81044D-FA21-49E0-A7A7-3FB36EB27486}" presName="Name37" presStyleLbl="parChTrans1D3" presStyleIdx="2" presStyleCnt="5"/>
      <dgm:spPr/>
      <dgm:t>
        <a:bodyPr/>
        <a:lstStyle/>
        <a:p>
          <a:endParaRPr lang="en-AU"/>
        </a:p>
      </dgm:t>
    </dgm:pt>
    <dgm:pt modelId="{0186AB57-5691-4B51-B294-00CFCB7B7A12}" type="pres">
      <dgm:prSet presAssocID="{0A3DECF7-8134-43A2-936C-16D5686A8DE8}" presName="hierRoot2" presStyleCnt="0">
        <dgm:presLayoutVars>
          <dgm:hierBranch val="init"/>
        </dgm:presLayoutVars>
      </dgm:prSet>
      <dgm:spPr/>
    </dgm:pt>
    <dgm:pt modelId="{5787B2E3-7653-4E02-8305-D81CB7E600C3}" type="pres">
      <dgm:prSet presAssocID="{0A3DECF7-8134-43A2-936C-16D5686A8DE8}" presName="rootComposite" presStyleCnt="0"/>
      <dgm:spPr/>
    </dgm:pt>
    <dgm:pt modelId="{3C7E539F-5D33-4C6B-A3B9-380C343F3D08}" type="pres">
      <dgm:prSet presAssocID="{0A3DECF7-8134-43A2-936C-16D5686A8DE8}" presName="rootText" presStyleLbl="node3" presStyleIdx="0" presStyleCnt="3" custLinFactNeighborX="26228" custLinFactNeighborY="157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2C21D7EA-784B-4DEA-A6C0-A48E63E37D61}" type="pres">
      <dgm:prSet presAssocID="{0A3DECF7-8134-43A2-936C-16D5686A8DE8}" presName="rootConnector" presStyleLbl="node3" presStyleIdx="0" presStyleCnt="3"/>
      <dgm:spPr/>
      <dgm:t>
        <a:bodyPr/>
        <a:lstStyle/>
        <a:p>
          <a:endParaRPr lang="en-AU"/>
        </a:p>
      </dgm:t>
    </dgm:pt>
    <dgm:pt modelId="{55115E98-AC19-49C5-A82D-B938DA507764}" type="pres">
      <dgm:prSet presAssocID="{0A3DECF7-8134-43A2-936C-16D5686A8DE8}" presName="hierChild4" presStyleCnt="0"/>
      <dgm:spPr/>
    </dgm:pt>
    <dgm:pt modelId="{57CAC478-FD1C-4FD5-B8B4-659AA1BA263E}" type="pres">
      <dgm:prSet presAssocID="{0A3DECF7-8134-43A2-936C-16D5686A8DE8}" presName="hierChild5" presStyleCnt="0"/>
      <dgm:spPr/>
    </dgm:pt>
    <dgm:pt modelId="{45C4F28A-AB01-4CE6-BB83-24930C3C3C41}" type="pres">
      <dgm:prSet presAssocID="{58E744E4-D55A-4965-9DA9-4773B65FEBB8}" presName="Name37" presStyleLbl="parChTrans1D3" presStyleIdx="3" presStyleCnt="5"/>
      <dgm:spPr/>
      <dgm:t>
        <a:bodyPr/>
        <a:lstStyle/>
        <a:p>
          <a:endParaRPr lang="en-AU"/>
        </a:p>
      </dgm:t>
    </dgm:pt>
    <dgm:pt modelId="{F24D9900-5A60-484D-B5A9-C2BA39BE012E}" type="pres">
      <dgm:prSet presAssocID="{117C7F18-6477-44FE-84E0-DEBE5C691ABA}" presName="hierRoot2" presStyleCnt="0">
        <dgm:presLayoutVars>
          <dgm:hierBranch val="init"/>
        </dgm:presLayoutVars>
      </dgm:prSet>
      <dgm:spPr/>
    </dgm:pt>
    <dgm:pt modelId="{45238C3D-44C6-417D-87EB-2A74CDD1B0A0}" type="pres">
      <dgm:prSet presAssocID="{117C7F18-6477-44FE-84E0-DEBE5C691ABA}" presName="rootComposite" presStyleCnt="0"/>
      <dgm:spPr/>
    </dgm:pt>
    <dgm:pt modelId="{2BEC7D48-34EB-4996-9722-A130CB0A9729}" type="pres">
      <dgm:prSet presAssocID="{117C7F18-6477-44FE-84E0-DEBE5C691ABA}" presName="rootText" presStyleLbl="node3" presStyleIdx="1" presStyleCnt="3" custLinFactNeighborX="30547" custLinFactNeighborY="157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DFF90D57-445A-42CC-A7CE-532EAAF423A2}" type="pres">
      <dgm:prSet presAssocID="{117C7F18-6477-44FE-84E0-DEBE5C691ABA}" presName="rootConnector" presStyleLbl="node3" presStyleIdx="1" presStyleCnt="3"/>
      <dgm:spPr/>
      <dgm:t>
        <a:bodyPr/>
        <a:lstStyle/>
        <a:p>
          <a:endParaRPr lang="en-AU"/>
        </a:p>
      </dgm:t>
    </dgm:pt>
    <dgm:pt modelId="{0FE51F28-5E00-4E17-9589-6AE30877F3E1}" type="pres">
      <dgm:prSet presAssocID="{117C7F18-6477-44FE-84E0-DEBE5C691ABA}" presName="hierChild4" presStyleCnt="0"/>
      <dgm:spPr/>
    </dgm:pt>
    <dgm:pt modelId="{4FE60DBA-4134-4BCF-8051-E976C921CBF3}" type="pres">
      <dgm:prSet presAssocID="{A3A75607-CC31-4638-8D4D-DC0E270D98F2}" presName="Name37" presStyleLbl="parChTrans1D4" presStyleIdx="0" presStyleCnt="9"/>
      <dgm:spPr/>
      <dgm:t>
        <a:bodyPr/>
        <a:lstStyle/>
        <a:p>
          <a:endParaRPr lang="en-AU"/>
        </a:p>
      </dgm:t>
    </dgm:pt>
    <dgm:pt modelId="{A02B9508-FEF6-4C5F-93FA-9D1BEEE67198}" type="pres">
      <dgm:prSet presAssocID="{B1DDBC01-5450-4A97-94A8-9C610A22FF6A}" presName="hierRoot2" presStyleCnt="0">
        <dgm:presLayoutVars>
          <dgm:hierBranch val="init"/>
        </dgm:presLayoutVars>
      </dgm:prSet>
      <dgm:spPr/>
    </dgm:pt>
    <dgm:pt modelId="{142C776F-1238-42F8-A90A-FCA28E320E55}" type="pres">
      <dgm:prSet presAssocID="{B1DDBC01-5450-4A97-94A8-9C610A22FF6A}" presName="rootComposite" presStyleCnt="0"/>
      <dgm:spPr/>
    </dgm:pt>
    <dgm:pt modelId="{14D987E2-D283-47DC-80BF-520427416F31}" type="pres">
      <dgm:prSet presAssocID="{B1DDBC01-5450-4A97-94A8-9C610A22FF6A}" presName="rootText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B97EED54-AC7F-4D69-817F-4905A9F01D17}" type="pres">
      <dgm:prSet presAssocID="{B1DDBC01-5450-4A97-94A8-9C610A22FF6A}" presName="rootConnector" presStyleLbl="node4" presStyleIdx="0" presStyleCnt="9"/>
      <dgm:spPr/>
      <dgm:t>
        <a:bodyPr/>
        <a:lstStyle/>
        <a:p>
          <a:endParaRPr lang="en-AU"/>
        </a:p>
      </dgm:t>
    </dgm:pt>
    <dgm:pt modelId="{1A32FA19-A5B6-4F4E-A496-9394D7E54CB6}" type="pres">
      <dgm:prSet presAssocID="{B1DDBC01-5450-4A97-94A8-9C610A22FF6A}" presName="hierChild4" presStyleCnt="0"/>
      <dgm:spPr/>
    </dgm:pt>
    <dgm:pt modelId="{EB72178D-4A52-4629-ACCD-419613225296}" type="pres">
      <dgm:prSet presAssocID="{8721486E-D4D2-4344-A3DE-45BCBECB78EA}" presName="Name37" presStyleLbl="parChTrans1D4" presStyleIdx="1" presStyleCnt="9"/>
      <dgm:spPr/>
      <dgm:t>
        <a:bodyPr/>
        <a:lstStyle/>
        <a:p>
          <a:endParaRPr lang="en-AU"/>
        </a:p>
      </dgm:t>
    </dgm:pt>
    <dgm:pt modelId="{36A60A37-665D-4045-BDC9-8C0B1FD1EF24}" type="pres">
      <dgm:prSet presAssocID="{7960FCE5-1056-4740-9FE4-96F048984F60}" presName="hierRoot2" presStyleCnt="0">
        <dgm:presLayoutVars>
          <dgm:hierBranch val="init"/>
        </dgm:presLayoutVars>
      </dgm:prSet>
      <dgm:spPr/>
    </dgm:pt>
    <dgm:pt modelId="{01BDF8D3-A9DB-41CB-9069-E8E2A94D9DC6}" type="pres">
      <dgm:prSet presAssocID="{7960FCE5-1056-4740-9FE4-96F048984F60}" presName="rootComposite" presStyleCnt="0"/>
      <dgm:spPr/>
    </dgm:pt>
    <dgm:pt modelId="{962519BD-57F7-4B9A-ACE4-DD7D6DFE76DD}" type="pres">
      <dgm:prSet presAssocID="{7960FCE5-1056-4740-9FE4-96F048984F60}" presName="rootText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4E001523-56A2-4AAC-B091-E29348F143A6}" type="pres">
      <dgm:prSet presAssocID="{7960FCE5-1056-4740-9FE4-96F048984F60}" presName="rootConnector" presStyleLbl="node4" presStyleIdx="1" presStyleCnt="9"/>
      <dgm:spPr/>
      <dgm:t>
        <a:bodyPr/>
        <a:lstStyle/>
        <a:p>
          <a:endParaRPr lang="en-AU"/>
        </a:p>
      </dgm:t>
    </dgm:pt>
    <dgm:pt modelId="{2C57BF00-796E-4C0D-AD76-F5228D81116C}" type="pres">
      <dgm:prSet presAssocID="{7960FCE5-1056-4740-9FE4-96F048984F60}" presName="hierChild4" presStyleCnt="0"/>
      <dgm:spPr/>
    </dgm:pt>
    <dgm:pt modelId="{ADE16EC6-03B0-49A7-887D-4E8D1ECD30C2}" type="pres">
      <dgm:prSet presAssocID="{7960FCE5-1056-4740-9FE4-96F048984F60}" presName="hierChild5" presStyleCnt="0"/>
      <dgm:spPr/>
    </dgm:pt>
    <dgm:pt modelId="{CC9740A0-0FFA-4D6F-87AE-33806C1C2AEE}" type="pres">
      <dgm:prSet presAssocID="{C7381DDE-13E3-4ABF-9E6A-42A68B164CB4}" presName="Name37" presStyleLbl="parChTrans1D4" presStyleIdx="2" presStyleCnt="9"/>
      <dgm:spPr/>
      <dgm:t>
        <a:bodyPr/>
        <a:lstStyle/>
        <a:p>
          <a:endParaRPr lang="en-AU"/>
        </a:p>
      </dgm:t>
    </dgm:pt>
    <dgm:pt modelId="{BE00507D-45E1-4FA2-8B7A-FA61F9150D51}" type="pres">
      <dgm:prSet presAssocID="{6A41D78B-9CE4-422B-857B-DA1F1DFF8092}" presName="hierRoot2" presStyleCnt="0">
        <dgm:presLayoutVars>
          <dgm:hierBranch val="init"/>
        </dgm:presLayoutVars>
      </dgm:prSet>
      <dgm:spPr/>
    </dgm:pt>
    <dgm:pt modelId="{ACCCA621-A7E3-4D2D-8084-BAEFA54856D6}" type="pres">
      <dgm:prSet presAssocID="{6A41D78B-9CE4-422B-857B-DA1F1DFF8092}" presName="rootComposite" presStyleCnt="0"/>
      <dgm:spPr/>
    </dgm:pt>
    <dgm:pt modelId="{217E2EF0-DC6D-46EE-ACDA-F00FC4F9072D}" type="pres">
      <dgm:prSet presAssocID="{6A41D78B-9CE4-422B-857B-DA1F1DFF8092}" presName="rootText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419E6B1B-A185-498A-8B1E-365F6871D2C9}" type="pres">
      <dgm:prSet presAssocID="{6A41D78B-9CE4-422B-857B-DA1F1DFF8092}" presName="rootConnector" presStyleLbl="node4" presStyleIdx="2" presStyleCnt="9"/>
      <dgm:spPr/>
      <dgm:t>
        <a:bodyPr/>
        <a:lstStyle/>
        <a:p>
          <a:endParaRPr lang="en-AU"/>
        </a:p>
      </dgm:t>
    </dgm:pt>
    <dgm:pt modelId="{BA19B52D-FC7C-48EA-8E49-BA7AAB688705}" type="pres">
      <dgm:prSet presAssocID="{6A41D78B-9CE4-422B-857B-DA1F1DFF8092}" presName="hierChild4" presStyleCnt="0"/>
      <dgm:spPr/>
    </dgm:pt>
    <dgm:pt modelId="{588951CE-A3C5-4AAA-99A5-3CF68C87626F}" type="pres">
      <dgm:prSet presAssocID="{6A41D78B-9CE4-422B-857B-DA1F1DFF8092}" presName="hierChild5" presStyleCnt="0"/>
      <dgm:spPr/>
    </dgm:pt>
    <dgm:pt modelId="{F955E0DF-FBD9-47D9-92AC-59D5F2A9B04A}" type="pres">
      <dgm:prSet presAssocID="{B1DDBC01-5450-4A97-94A8-9C610A22FF6A}" presName="hierChild5" presStyleCnt="0"/>
      <dgm:spPr/>
    </dgm:pt>
    <dgm:pt modelId="{7F7E53C8-D336-4B06-8129-8EDE73755166}" type="pres">
      <dgm:prSet presAssocID="{EA7E4646-17E2-42D8-B523-5DC09A82EDBE}" presName="Name37" presStyleLbl="parChTrans1D4" presStyleIdx="3" presStyleCnt="9"/>
      <dgm:spPr/>
      <dgm:t>
        <a:bodyPr/>
        <a:lstStyle/>
        <a:p>
          <a:endParaRPr lang="en-AU"/>
        </a:p>
      </dgm:t>
    </dgm:pt>
    <dgm:pt modelId="{B763F72C-093E-4F2B-A437-EEE0A77BF4AB}" type="pres">
      <dgm:prSet presAssocID="{8823565B-7CF8-4833-A313-B53B57A03990}" presName="hierRoot2" presStyleCnt="0">
        <dgm:presLayoutVars>
          <dgm:hierBranch val="init"/>
        </dgm:presLayoutVars>
      </dgm:prSet>
      <dgm:spPr/>
    </dgm:pt>
    <dgm:pt modelId="{0D886ED9-53C3-44ED-BBDE-B6627E927245}" type="pres">
      <dgm:prSet presAssocID="{8823565B-7CF8-4833-A313-B53B57A03990}" presName="rootComposite" presStyleCnt="0"/>
      <dgm:spPr/>
    </dgm:pt>
    <dgm:pt modelId="{29AD1F9E-7ED2-421E-8AA4-0210388B54E1}" type="pres">
      <dgm:prSet presAssocID="{8823565B-7CF8-4833-A313-B53B57A03990}" presName="rootText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12EC55C5-576A-48C8-9F38-6AA4FB65471B}" type="pres">
      <dgm:prSet presAssocID="{8823565B-7CF8-4833-A313-B53B57A03990}" presName="rootConnector" presStyleLbl="node4" presStyleIdx="3" presStyleCnt="9"/>
      <dgm:spPr/>
      <dgm:t>
        <a:bodyPr/>
        <a:lstStyle/>
        <a:p>
          <a:endParaRPr lang="en-AU"/>
        </a:p>
      </dgm:t>
    </dgm:pt>
    <dgm:pt modelId="{B28FDCCB-BA60-4E21-BBE2-B29A827D5AF2}" type="pres">
      <dgm:prSet presAssocID="{8823565B-7CF8-4833-A313-B53B57A03990}" presName="hierChild4" presStyleCnt="0"/>
      <dgm:spPr/>
    </dgm:pt>
    <dgm:pt modelId="{9CCDA66A-BED6-47CF-B899-FC484EAF1EAF}" type="pres">
      <dgm:prSet presAssocID="{6823F230-444C-4F05-B059-5795373553B0}" presName="Name37" presStyleLbl="parChTrans1D4" presStyleIdx="4" presStyleCnt="9"/>
      <dgm:spPr/>
      <dgm:t>
        <a:bodyPr/>
        <a:lstStyle/>
        <a:p>
          <a:endParaRPr lang="en-AU"/>
        </a:p>
      </dgm:t>
    </dgm:pt>
    <dgm:pt modelId="{239C5E34-E4B2-47F5-92B0-B6C2ADDDEDCE}" type="pres">
      <dgm:prSet presAssocID="{1AC62C2B-8464-431D-9E17-D37E3C24FC6D}" presName="hierRoot2" presStyleCnt="0">
        <dgm:presLayoutVars>
          <dgm:hierBranch val="init"/>
        </dgm:presLayoutVars>
      </dgm:prSet>
      <dgm:spPr/>
    </dgm:pt>
    <dgm:pt modelId="{BC0B6336-43EF-4C6A-B4A9-9067C7555F6A}" type="pres">
      <dgm:prSet presAssocID="{1AC62C2B-8464-431D-9E17-D37E3C24FC6D}" presName="rootComposite" presStyleCnt="0"/>
      <dgm:spPr/>
    </dgm:pt>
    <dgm:pt modelId="{89C199EC-2F10-482C-9EB6-DBE1897E5D5A}" type="pres">
      <dgm:prSet presAssocID="{1AC62C2B-8464-431D-9E17-D37E3C24FC6D}" presName="rootText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489F7B17-F68C-4494-A1BA-9C1CF4BCBC19}" type="pres">
      <dgm:prSet presAssocID="{1AC62C2B-8464-431D-9E17-D37E3C24FC6D}" presName="rootConnector" presStyleLbl="node4" presStyleIdx="4" presStyleCnt="9"/>
      <dgm:spPr/>
      <dgm:t>
        <a:bodyPr/>
        <a:lstStyle/>
        <a:p>
          <a:endParaRPr lang="en-AU"/>
        </a:p>
      </dgm:t>
    </dgm:pt>
    <dgm:pt modelId="{2149F149-253A-4EED-90C5-3CE11C6D16CF}" type="pres">
      <dgm:prSet presAssocID="{1AC62C2B-8464-431D-9E17-D37E3C24FC6D}" presName="hierChild4" presStyleCnt="0"/>
      <dgm:spPr/>
    </dgm:pt>
    <dgm:pt modelId="{13E5A465-B95F-4227-BA8D-9F71B316BAC8}" type="pres">
      <dgm:prSet presAssocID="{1AC62C2B-8464-431D-9E17-D37E3C24FC6D}" presName="hierChild5" presStyleCnt="0"/>
      <dgm:spPr/>
    </dgm:pt>
    <dgm:pt modelId="{87E75BFA-B0A7-43E5-AB9A-8823B9B21277}" type="pres">
      <dgm:prSet presAssocID="{7AD312B7-2597-4298-9D40-A8E509583CB2}" presName="Name37" presStyleLbl="parChTrans1D4" presStyleIdx="5" presStyleCnt="9"/>
      <dgm:spPr/>
      <dgm:t>
        <a:bodyPr/>
        <a:lstStyle/>
        <a:p>
          <a:endParaRPr lang="en-AU"/>
        </a:p>
      </dgm:t>
    </dgm:pt>
    <dgm:pt modelId="{9FD34B76-4EC3-4916-BDF5-EE9444C11BA6}" type="pres">
      <dgm:prSet presAssocID="{23C64E07-66C6-4CC1-9A12-20E8196035CD}" presName="hierRoot2" presStyleCnt="0">
        <dgm:presLayoutVars>
          <dgm:hierBranch val="init"/>
        </dgm:presLayoutVars>
      </dgm:prSet>
      <dgm:spPr/>
    </dgm:pt>
    <dgm:pt modelId="{16C2FAC7-B0CE-48E2-970D-EA3297AD7652}" type="pres">
      <dgm:prSet presAssocID="{23C64E07-66C6-4CC1-9A12-20E8196035CD}" presName="rootComposite" presStyleCnt="0"/>
      <dgm:spPr/>
    </dgm:pt>
    <dgm:pt modelId="{1E86125E-966F-434F-8E35-BBB3605681A1}" type="pres">
      <dgm:prSet presAssocID="{23C64E07-66C6-4CC1-9A12-20E8196035CD}" presName="rootText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24098C5F-B578-4AD6-8A69-CF3BCEFA50D3}" type="pres">
      <dgm:prSet presAssocID="{23C64E07-66C6-4CC1-9A12-20E8196035CD}" presName="rootConnector" presStyleLbl="node4" presStyleIdx="5" presStyleCnt="9"/>
      <dgm:spPr/>
      <dgm:t>
        <a:bodyPr/>
        <a:lstStyle/>
        <a:p>
          <a:endParaRPr lang="en-AU"/>
        </a:p>
      </dgm:t>
    </dgm:pt>
    <dgm:pt modelId="{434EF8A3-5770-4331-9EA5-C97098515093}" type="pres">
      <dgm:prSet presAssocID="{23C64E07-66C6-4CC1-9A12-20E8196035CD}" presName="hierChild4" presStyleCnt="0"/>
      <dgm:spPr/>
    </dgm:pt>
    <dgm:pt modelId="{287671FF-1E62-4C25-AF37-4D73E82E1D57}" type="pres">
      <dgm:prSet presAssocID="{23C64E07-66C6-4CC1-9A12-20E8196035CD}" presName="hierChild5" presStyleCnt="0"/>
      <dgm:spPr/>
    </dgm:pt>
    <dgm:pt modelId="{2B9290C5-D106-4CD5-8769-A0BC735763D5}" type="pres">
      <dgm:prSet presAssocID="{8823565B-7CF8-4833-A313-B53B57A03990}" presName="hierChild5" presStyleCnt="0"/>
      <dgm:spPr/>
    </dgm:pt>
    <dgm:pt modelId="{AAD4718C-9952-4897-8D16-6772DEEC9229}" type="pres">
      <dgm:prSet presAssocID="{A6B0F706-CD5F-4CBA-AC60-FF067F3AE857}" presName="Name37" presStyleLbl="parChTrans1D4" presStyleIdx="6" presStyleCnt="9"/>
      <dgm:spPr/>
      <dgm:t>
        <a:bodyPr/>
        <a:lstStyle/>
        <a:p>
          <a:endParaRPr lang="en-AU"/>
        </a:p>
      </dgm:t>
    </dgm:pt>
    <dgm:pt modelId="{5AF1DEC6-FBE3-4AC6-BA13-967453A897AC}" type="pres">
      <dgm:prSet presAssocID="{CABB8173-60CE-4CC6-82D7-3E989D8A3C48}" presName="hierRoot2" presStyleCnt="0">
        <dgm:presLayoutVars>
          <dgm:hierBranch val="init"/>
        </dgm:presLayoutVars>
      </dgm:prSet>
      <dgm:spPr/>
    </dgm:pt>
    <dgm:pt modelId="{8EEA1C76-B56A-40AB-8D9B-878660C2FE11}" type="pres">
      <dgm:prSet presAssocID="{CABB8173-60CE-4CC6-82D7-3E989D8A3C48}" presName="rootComposite" presStyleCnt="0"/>
      <dgm:spPr/>
    </dgm:pt>
    <dgm:pt modelId="{106523C8-5FDF-4E77-B70E-BFC5B862D651}" type="pres">
      <dgm:prSet presAssocID="{CABB8173-60CE-4CC6-82D7-3E989D8A3C48}" presName="rootText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BAD9DEAD-9C39-4D66-886B-187DA8558097}" type="pres">
      <dgm:prSet presAssocID="{CABB8173-60CE-4CC6-82D7-3E989D8A3C48}" presName="rootConnector" presStyleLbl="node4" presStyleIdx="6" presStyleCnt="9"/>
      <dgm:spPr/>
      <dgm:t>
        <a:bodyPr/>
        <a:lstStyle/>
        <a:p>
          <a:endParaRPr lang="en-AU"/>
        </a:p>
      </dgm:t>
    </dgm:pt>
    <dgm:pt modelId="{281F38C7-1C75-4041-B2CC-5E2D14D17EB1}" type="pres">
      <dgm:prSet presAssocID="{CABB8173-60CE-4CC6-82D7-3E989D8A3C48}" presName="hierChild4" presStyleCnt="0"/>
      <dgm:spPr/>
    </dgm:pt>
    <dgm:pt modelId="{06F6E177-9110-4F52-A5E3-04EA65C5FBBE}" type="pres">
      <dgm:prSet presAssocID="{D15471D9-1902-4C0D-A5E4-78337363BA10}" presName="Name37" presStyleLbl="parChTrans1D4" presStyleIdx="7" presStyleCnt="9"/>
      <dgm:spPr/>
      <dgm:t>
        <a:bodyPr/>
        <a:lstStyle/>
        <a:p>
          <a:endParaRPr lang="en-AU"/>
        </a:p>
      </dgm:t>
    </dgm:pt>
    <dgm:pt modelId="{376230D7-8481-4086-9F15-8B449DAF0954}" type="pres">
      <dgm:prSet presAssocID="{955C47DB-E897-4314-8E57-C727D5CCBF9B}" presName="hierRoot2" presStyleCnt="0">
        <dgm:presLayoutVars>
          <dgm:hierBranch val="init"/>
        </dgm:presLayoutVars>
      </dgm:prSet>
      <dgm:spPr/>
    </dgm:pt>
    <dgm:pt modelId="{319539CF-E80A-4DBB-9B05-1FAED9D930F9}" type="pres">
      <dgm:prSet presAssocID="{955C47DB-E897-4314-8E57-C727D5CCBF9B}" presName="rootComposite" presStyleCnt="0"/>
      <dgm:spPr/>
    </dgm:pt>
    <dgm:pt modelId="{E8A51042-283C-448C-AA8A-BE6BEC7A72C5}" type="pres">
      <dgm:prSet presAssocID="{955C47DB-E897-4314-8E57-C727D5CCBF9B}" presName="rootText" presStyleLbl="node4" presStyleIdx="7" presStyleCnt="9" custLinFactNeighborX="915" custLinFactNeighborY="2600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36ECEC59-F4FF-4D5E-908D-BEA2BC3F6628}" type="pres">
      <dgm:prSet presAssocID="{955C47DB-E897-4314-8E57-C727D5CCBF9B}" presName="rootConnector" presStyleLbl="node4" presStyleIdx="7" presStyleCnt="9"/>
      <dgm:spPr/>
      <dgm:t>
        <a:bodyPr/>
        <a:lstStyle/>
        <a:p>
          <a:endParaRPr lang="en-AU"/>
        </a:p>
      </dgm:t>
    </dgm:pt>
    <dgm:pt modelId="{2E68C966-0DD7-48D2-A291-994D02933865}" type="pres">
      <dgm:prSet presAssocID="{955C47DB-E897-4314-8E57-C727D5CCBF9B}" presName="hierChild4" presStyleCnt="0"/>
      <dgm:spPr/>
    </dgm:pt>
    <dgm:pt modelId="{DCD6955D-96DB-42A5-825E-76F77B499E8F}" type="pres">
      <dgm:prSet presAssocID="{955C47DB-E897-4314-8E57-C727D5CCBF9B}" presName="hierChild5" presStyleCnt="0"/>
      <dgm:spPr/>
    </dgm:pt>
    <dgm:pt modelId="{83D2DF53-B1AB-4ECA-910D-A21605901DFE}" type="pres">
      <dgm:prSet presAssocID="{23FB34F0-B0E9-4B79-B551-98E43C818DBA}" presName="Name37" presStyleLbl="parChTrans1D4" presStyleIdx="8" presStyleCnt="9"/>
      <dgm:spPr/>
      <dgm:t>
        <a:bodyPr/>
        <a:lstStyle/>
        <a:p>
          <a:endParaRPr lang="en-AU"/>
        </a:p>
      </dgm:t>
    </dgm:pt>
    <dgm:pt modelId="{6879166E-1872-43CE-A470-3174FA083663}" type="pres">
      <dgm:prSet presAssocID="{6409C682-C12C-4B8F-A8A8-C26419791E81}" presName="hierRoot2" presStyleCnt="0">
        <dgm:presLayoutVars>
          <dgm:hierBranch val="init"/>
        </dgm:presLayoutVars>
      </dgm:prSet>
      <dgm:spPr/>
    </dgm:pt>
    <dgm:pt modelId="{B53D5EDD-4487-44A8-A86D-E2A7D32B0C73}" type="pres">
      <dgm:prSet presAssocID="{6409C682-C12C-4B8F-A8A8-C26419791E81}" presName="rootComposite" presStyleCnt="0"/>
      <dgm:spPr/>
    </dgm:pt>
    <dgm:pt modelId="{214513DF-5FF1-4FEF-A3DF-638E75A2804A}" type="pres">
      <dgm:prSet presAssocID="{6409C682-C12C-4B8F-A8A8-C26419791E81}" presName="rootText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5A2393E4-CCAA-4D3D-B516-36B2CE795F92}" type="pres">
      <dgm:prSet presAssocID="{6409C682-C12C-4B8F-A8A8-C26419791E81}" presName="rootConnector" presStyleLbl="node4" presStyleIdx="8" presStyleCnt="9"/>
      <dgm:spPr/>
      <dgm:t>
        <a:bodyPr/>
        <a:lstStyle/>
        <a:p>
          <a:endParaRPr lang="en-AU"/>
        </a:p>
      </dgm:t>
    </dgm:pt>
    <dgm:pt modelId="{9E24FBB0-4593-4D8F-B225-961608C4893C}" type="pres">
      <dgm:prSet presAssocID="{6409C682-C12C-4B8F-A8A8-C26419791E81}" presName="hierChild4" presStyleCnt="0"/>
      <dgm:spPr/>
    </dgm:pt>
    <dgm:pt modelId="{15C39A49-411D-4C4A-9908-A752BEF04B3B}" type="pres">
      <dgm:prSet presAssocID="{6409C682-C12C-4B8F-A8A8-C26419791E81}" presName="hierChild5" presStyleCnt="0"/>
      <dgm:spPr/>
    </dgm:pt>
    <dgm:pt modelId="{0B37C2E9-DA5F-4A44-AF3E-CFAEA622E37F}" type="pres">
      <dgm:prSet presAssocID="{CABB8173-60CE-4CC6-82D7-3E989D8A3C48}" presName="hierChild5" presStyleCnt="0"/>
      <dgm:spPr/>
    </dgm:pt>
    <dgm:pt modelId="{F003C491-3010-4BF2-BAAD-30C690CF9F33}" type="pres">
      <dgm:prSet presAssocID="{117C7F18-6477-44FE-84E0-DEBE5C691ABA}" presName="hierChild5" presStyleCnt="0"/>
      <dgm:spPr/>
    </dgm:pt>
    <dgm:pt modelId="{BC5DD522-CC8F-432F-B920-BA11EAE61712}" type="pres">
      <dgm:prSet presAssocID="{ECFBB21E-5199-4BD4-8CED-18531A4D8E02}" presName="Name37" presStyleLbl="parChTrans1D3" presStyleIdx="4" presStyleCnt="5"/>
      <dgm:spPr/>
      <dgm:t>
        <a:bodyPr/>
        <a:lstStyle/>
        <a:p>
          <a:endParaRPr lang="en-AU"/>
        </a:p>
      </dgm:t>
    </dgm:pt>
    <dgm:pt modelId="{84B36CDB-D337-43F1-986D-60A5180CBFA2}" type="pres">
      <dgm:prSet presAssocID="{2ECAAB51-E000-453F-8FD7-8E960BFD76A1}" presName="hierRoot2" presStyleCnt="0">
        <dgm:presLayoutVars>
          <dgm:hierBranch val="init"/>
        </dgm:presLayoutVars>
      </dgm:prSet>
      <dgm:spPr/>
    </dgm:pt>
    <dgm:pt modelId="{A9F1FD02-03A3-4497-9F23-87FF1E0077A0}" type="pres">
      <dgm:prSet presAssocID="{2ECAAB51-E000-453F-8FD7-8E960BFD76A1}" presName="rootComposite" presStyleCnt="0"/>
      <dgm:spPr/>
    </dgm:pt>
    <dgm:pt modelId="{106B7C63-2B9F-4F0F-9F26-19B9D6CB13DB}" type="pres">
      <dgm:prSet presAssocID="{2ECAAB51-E000-453F-8FD7-8E960BFD76A1}" presName="rootText" presStyleLbl="node3" presStyleIdx="2" presStyleCnt="3" custLinFactNeighborX="43817" custLinFactNeighborY="157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5A317E1B-0C54-47E2-B4CE-8D1DE904AE18}" type="pres">
      <dgm:prSet presAssocID="{2ECAAB51-E000-453F-8FD7-8E960BFD76A1}" presName="rootConnector" presStyleLbl="node3" presStyleIdx="2" presStyleCnt="3"/>
      <dgm:spPr/>
      <dgm:t>
        <a:bodyPr/>
        <a:lstStyle/>
        <a:p>
          <a:endParaRPr lang="en-AU"/>
        </a:p>
      </dgm:t>
    </dgm:pt>
    <dgm:pt modelId="{1A4502D9-2815-4F94-B52C-0C7C430ACE6E}" type="pres">
      <dgm:prSet presAssocID="{2ECAAB51-E000-453F-8FD7-8E960BFD76A1}" presName="hierChild4" presStyleCnt="0"/>
      <dgm:spPr/>
    </dgm:pt>
    <dgm:pt modelId="{C37395DE-0757-48EA-85C1-4662A364EFA9}" type="pres">
      <dgm:prSet presAssocID="{2ECAAB51-E000-453F-8FD7-8E960BFD76A1}" presName="hierChild5" presStyleCnt="0"/>
      <dgm:spPr/>
    </dgm:pt>
    <dgm:pt modelId="{98434E97-A1FB-4EC2-AFF9-BC6C6324C239}" type="pres">
      <dgm:prSet presAssocID="{D5924F97-CD7A-467E-83F8-5D7C7E0138C3}" presName="hierChild5" presStyleCnt="0"/>
      <dgm:spPr/>
    </dgm:pt>
    <dgm:pt modelId="{AAF9DC73-2032-4058-A55C-8948933DF89C}" type="pres">
      <dgm:prSet presAssocID="{C9F32D6A-6908-4D75-82A4-82AB8B74BB87}" presName="hierChild3" presStyleCnt="0"/>
      <dgm:spPr/>
    </dgm:pt>
  </dgm:ptLst>
  <dgm:cxnLst>
    <dgm:cxn modelId="{2EF53F34-4550-49B8-A94F-959506137FF9}" srcId="{2A9050C8-94FA-4D5A-8995-23CDC0DF992C}" destId="{CFE9169D-FF7A-4738-B732-BF3660DE6D5A}" srcOrd="1" destOrd="0" parTransId="{B2D3521C-6026-4493-8403-4D467FBF11E8}" sibTransId="{D2DB181D-BF9C-4711-A12A-2351A6EBA1D5}"/>
    <dgm:cxn modelId="{B435079E-7F30-4EB2-8F0D-7639F63671B8}" srcId="{2A9050C8-94FA-4D5A-8995-23CDC0DF992C}" destId="{1E450872-8A84-49A5-BEDB-ECDFC3CB8614}" srcOrd="0" destOrd="0" parTransId="{0783EEC3-8E2B-4B96-85A8-25DDB7A83D47}" sibTransId="{0C4C37F1-95D9-43E9-A939-67E7938D913B}"/>
    <dgm:cxn modelId="{AB09E6DC-ECD0-4E87-A4D5-C3D2C435A89B}" type="presOf" srcId="{D15471D9-1902-4C0D-A5E4-78337363BA10}" destId="{06F6E177-9110-4F52-A5E3-04EA65C5FBBE}" srcOrd="0" destOrd="0" presId="urn:microsoft.com/office/officeart/2005/8/layout/orgChart1"/>
    <dgm:cxn modelId="{26FE9D8E-F12D-4A73-934D-3CDF68C5BC05}" type="presOf" srcId="{0783EEC3-8E2B-4B96-85A8-25DDB7A83D47}" destId="{878CD963-C688-44F3-9FED-5C8D7BCD224C}" srcOrd="0" destOrd="0" presId="urn:microsoft.com/office/officeart/2005/8/layout/orgChart1"/>
    <dgm:cxn modelId="{8599613F-2C15-4E12-9146-F094459BE685}" type="presOf" srcId="{1E450872-8A84-49A5-BEDB-ECDFC3CB8614}" destId="{8D87104A-7C5F-4CE7-B51A-733262E67EFD}" srcOrd="0" destOrd="0" presId="urn:microsoft.com/office/officeart/2005/8/layout/orgChart1"/>
    <dgm:cxn modelId="{1EEA14C2-166F-4A6E-B2F8-1D95D50E9D41}" type="presOf" srcId="{23C64E07-66C6-4CC1-9A12-20E8196035CD}" destId="{1E86125E-966F-434F-8E35-BBB3605681A1}" srcOrd="0" destOrd="0" presId="urn:microsoft.com/office/officeart/2005/8/layout/orgChart1"/>
    <dgm:cxn modelId="{749953DE-F0F7-4678-AF8C-D7E9AF26DEC7}" type="presOf" srcId="{955C47DB-E897-4314-8E57-C727D5CCBF9B}" destId="{36ECEC59-F4FF-4D5E-908D-BEA2BC3F6628}" srcOrd="1" destOrd="0" presId="urn:microsoft.com/office/officeart/2005/8/layout/orgChart1"/>
    <dgm:cxn modelId="{760C0316-3883-4A98-A224-B4D742D034E2}" type="presOf" srcId="{B1DDBC01-5450-4A97-94A8-9C610A22FF6A}" destId="{B97EED54-AC7F-4D69-817F-4905A9F01D17}" srcOrd="1" destOrd="0" presId="urn:microsoft.com/office/officeart/2005/8/layout/orgChart1"/>
    <dgm:cxn modelId="{C38C6CA7-B5FC-49CC-A8F6-4EC3CFAE4719}" type="presOf" srcId="{ECFBB21E-5199-4BD4-8CED-18531A4D8E02}" destId="{BC5DD522-CC8F-432F-B920-BA11EAE61712}" srcOrd="0" destOrd="0" presId="urn:microsoft.com/office/officeart/2005/8/layout/orgChart1"/>
    <dgm:cxn modelId="{5BC5FA35-EBF0-45D9-B4FC-F6CCB94C7723}" type="presOf" srcId="{58E744E4-D55A-4965-9DA9-4773B65FEBB8}" destId="{45C4F28A-AB01-4CE6-BB83-24930C3C3C41}" srcOrd="0" destOrd="0" presId="urn:microsoft.com/office/officeart/2005/8/layout/orgChart1"/>
    <dgm:cxn modelId="{28F6905F-6976-49BD-88DE-2D3951E3A349}" type="presOf" srcId="{23FB34F0-B0E9-4B79-B551-98E43C818DBA}" destId="{83D2DF53-B1AB-4ECA-910D-A21605901DFE}" srcOrd="0" destOrd="0" presId="urn:microsoft.com/office/officeart/2005/8/layout/orgChart1"/>
    <dgm:cxn modelId="{5C42BDC0-136D-4874-90EF-D14B054E2894}" type="presOf" srcId="{A3A75607-CC31-4638-8D4D-DC0E270D98F2}" destId="{4FE60DBA-4134-4BCF-8051-E976C921CBF3}" srcOrd="0" destOrd="0" presId="urn:microsoft.com/office/officeart/2005/8/layout/orgChart1"/>
    <dgm:cxn modelId="{79C1BB79-9392-453A-AD60-621E40768D7E}" type="presOf" srcId="{6409C682-C12C-4B8F-A8A8-C26419791E81}" destId="{5A2393E4-CCAA-4D3D-B516-36B2CE795F92}" srcOrd="1" destOrd="0" presId="urn:microsoft.com/office/officeart/2005/8/layout/orgChart1"/>
    <dgm:cxn modelId="{6978F24C-AB94-4228-878C-51C5F76B734D}" type="presOf" srcId="{7960FCE5-1056-4740-9FE4-96F048984F60}" destId="{4E001523-56A2-4AAC-B091-E29348F143A6}" srcOrd="1" destOrd="0" presId="urn:microsoft.com/office/officeart/2005/8/layout/orgChart1"/>
    <dgm:cxn modelId="{5A0E1797-D5A4-4634-8441-3AFAEAB6778B}" type="presOf" srcId="{C9F32D6A-6908-4D75-82A4-82AB8B74BB87}" destId="{786484BD-5F45-4C79-9A83-D7B032F81B16}" srcOrd="0" destOrd="0" presId="urn:microsoft.com/office/officeart/2005/8/layout/orgChart1"/>
    <dgm:cxn modelId="{A92A8828-E5DE-4259-A96A-056C99072409}" srcId="{8823565B-7CF8-4833-A313-B53B57A03990}" destId="{23C64E07-66C6-4CC1-9A12-20E8196035CD}" srcOrd="1" destOrd="0" parTransId="{7AD312B7-2597-4298-9D40-A8E509583CB2}" sibTransId="{A9C360F3-B48C-4910-9D3A-8A7AC4457FD4}"/>
    <dgm:cxn modelId="{C2932C34-F79F-4EBF-B63D-33586E13C234}" type="presOf" srcId="{D5924F97-CD7A-467E-83F8-5D7C7E0138C3}" destId="{E69E4F08-6A8C-42D7-8752-71031268E19C}" srcOrd="1" destOrd="0" presId="urn:microsoft.com/office/officeart/2005/8/layout/orgChart1"/>
    <dgm:cxn modelId="{6CDFFAA2-9B6F-4212-BFCA-10C844238FA6}" type="presOf" srcId="{B1DDBC01-5450-4A97-94A8-9C610A22FF6A}" destId="{14D987E2-D283-47DC-80BF-520427416F31}" srcOrd="0" destOrd="0" presId="urn:microsoft.com/office/officeart/2005/8/layout/orgChart1"/>
    <dgm:cxn modelId="{41B86AEB-461B-40D1-822E-6640E6569EDD}" type="presOf" srcId="{6409C682-C12C-4B8F-A8A8-C26419791E81}" destId="{214513DF-5FF1-4FEF-A3DF-638E75A2804A}" srcOrd="0" destOrd="0" presId="urn:microsoft.com/office/officeart/2005/8/layout/orgChart1"/>
    <dgm:cxn modelId="{70163242-C1BE-4482-B9F7-EA995A3CF81E}" type="presOf" srcId="{74FA407D-3E47-4BBE-B1FE-720B9CB2A7C6}" destId="{16152581-95AE-447A-8CD3-5F9C858D3D42}" srcOrd="0" destOrd="0" presId="urn:microsoft.com/office/officeart/2005/8/layout/orgChart1"/>
    <dgm:cxn modelId="{7D0FD01B-8213-477D-88EE-74D812B755FA}" srcId="{C9F32D6A-6908-4D75-82A4-82AB8B74BB87}" destId="{2A9050C8-94FA-4D5A-8995-23CDC0DF992C}" srcOrd="0" destOrd="0" parTransId="{A4941D45-7E9D-4C37-93E3-C8C0B6B2F848}" sibTransId="{324292CA-5A85-4189-A47D-25E5297F29B7}"/>
    <dgm:cxn modelId="{62C85A3F-7C4D-4B72-8BD0-E7310C390D58}" type="presOf" srcId="{117C7F18-6477-44FE-84E0-DEBE5C691ABA}" destId="{2BEC7D48-34EB-4996-9722-A130CB0A9729}" srcOrd="0" destOrd="0" presId="urn:microsoft.com/office/officeart/2005/8/layout/orgChart1"/>
    <dgm:cxn modelId="{0EB16AEB-AB64-4C93-8946-A5076F82C267}" type="presOf" srcId="{A6B0F706-CD5F-4CBA-AC60-FF067F3AE857}" destId="{AAD4718C-9952-4897-8D16-6772DEEC9229}" srcOrd="0" destOrd="0" presId="urn:microsoft.com/office/officeart/2005/8/layout/orgChart1"/>
    <dgm:cxn modelId="{AA8384F0-4EB4-43C5-ACEE-C9BBA8F99BF4}" type="presOf" srcId="{2A9050C8-94FA-4D5A-8995-23CDC0DF992C}" destId="{2B45FE32-3A3E-43AB-B217-40A48B746434}" srcOrd="0" destOrd="0" presId="urn:microsoft.com/office/officeart/2005/8/layout/orgChart1"/>
    <dgm:cxn modelId="{7F90C658-1F99-49D5-A628-628BF8A12AEE}" type="presOf" srcId="{C7381DDE-13E3-4ABF-9E6A-42A68B164CB4}" destId="{CC9740A0-0FFA-4D6F-87AE-33806C1C2AEE}" srcOrd="0" destOrd="0" presId="urn:microsoft.com/office/officeart/2005/8/layout/orgChart1"/>
    <dgm:cxn modelId="{A73C5376-E8AA-4A06-8128-EBA7150B678E}" type="presOf" srcId="{8823565B-7CF8-4833-A313-B53B57A03990}" destId="{29AD1F9E-7ED2-421E-8AA4-0210388B54E1}" srcOrd="0" destOrd="0" presId="urn:microsoft.com/office/officeart/2005/8/layout/orgChart1"/>
    <dgm:cxn modelId="{6077321C-2E38-4069-85E4-F7FC9B3245CA}" srcId="{117C7F18-6477-44FE-84E0-DEBE5C691ABA}" destId="{8823565B-7CF8-4833-A313-B53B57A03990}" srcOrd="1" destOrd="0" parTransId="{EA7E4646-17E2-42D8-B523-5DC09A82EDBE}" sibTransId="{12789330-2A1A-48BD-9933-67860B52BE0D}"/>
    <dgm:cxn modelId="{2332CC89-A96E-4B1F-82AB-436F24FD6A9B}" type="presOf" srcId="{C9F32D6A-6908-4D75-82A4-82AB8B74BB87}" destId="{EC495295-5E36-490C-B7A9-23182448A103}" srcOrd="1" destOrd="0" presId="urn:microsoft.com/office/officeart/2005/8/layout/orgChart1"/>
    <dgm:cxn modelId="{4FA9CCB0-970D-4081-92BE-9D7AA12631A7}" type="presOf" srcId="{0A3DECF7-8134-43A2-936C-16D5686A8DE8}" destId="{3C7E539F-5D33-4C6B-A3B9-380C343F3D08}" srcOrd="0" destOrd="0" presId="urn:microsoft.com/office/officeart/2005/8/layout/orgChart1"/>
    <dgm:cxn modelId="{9192FF6F-0329-4DD8-B126-AF88624F3628}" srcId="{B1DDBC01-5450-4A97-94A8-9C610A22FF6A}" destId="{6A41D78B-9CE4-422B-857B-DA1F1DFF8092}" srcOrd="1" destOrd="0" parTransId="{C7381DDE-13E3-4ABF-9E6A-42A68B164CB4}" sibTransId="{5D712C1E-A906-43CE-92B9-5BC4330D38D2}"/>
    <dgm:cxn modelId="{31094D70-41C2-47E2-89DB-2C513EED1F6F}" type="presOf" srcId="{6823F230-444C-4F05-B059-5795373553B0}" destId="{9CCDA66A-BED6-47CF-B899-FC484EAF1EAF}" srcOrd="0" destOrd="0" presId="urn:microsoft.com/office/officeart/2005/8/layout/orgChart1"/>
    <dgm:cxn modelId="{A7CAD784-ACC1-47AE-A143-3DB1654E7308}" type="presOf" srcId="{2ECAAB51-E000-453F-8FD7-8E960BFD76A1}" destId="{106B7C63-2B9F-4F0F-9F26-19B9D6CB13DB}" srcOrd="0" destOrd="0" presId="urn:microsoft.com/office/officeart/2005/8/layout/orgChart1"/>
    <dgm:cxn modelId="{56DD2C68-34C5-4A82-B7AA-4D32E0C7C513}" srcId="{D5924F97-CD7A-467E-83F8-5D7C7E0138C3}" destId="{0A3DECF7-8134-43A2-936C-16D5686A8DE8}" srcOrd="0" destOrd="0" parTransId="{CA81044D-FA21-49E0-A7A7-3FB36EB27486}" sibTransId="{C3D04336-B150-4B78-8AEB-E5B0493E2C14}"/>
    <dgm:cxn modelId="{3CD28BFB-2627-490B-AC63-401130A81149}" type="presOf" srcId="{955C47DB-E897-4314-8E57-C727D5CCBF9B}" destId="{E8A51042-283C-448C-AA8A-BE6BEC7A72C5}" srcOrd="0" destOrd="0" presId="urn:microsoft.com/office/officeart/2005/8/layout/orgChart1"/>
    <dgm:cxn modelId="{8B0EB5EB-6EEE-4E49-9520-9735AD62BB2E}" type="presOf" srcId="{CA81044D-FA21-49E0-A7A7-3FB36EB27486}" destId="{8574E367-4AD7-4673-9A92-BDA9F997FAE1}" srcOrd="0" destOrd="0" presId="urn:microsoft.com/office/officeart/2005/8/layout/orgChart1"/>
    <dgm:cxn modelId="{86C7002B-1687-4A25-BBD6-C61BD9726B1A}" type="presOf" srcId="{6A41D78B-9CE4-422B-857B-DA1F1DFF8092}" destId="{419E6B1B-A185-498A-8B1E-365F6871D2C9}" srcOrd="1" destOrd="0" presId="urn:microsoft.com/office/officeart/2005/8/layout/orgChart1"/>
    <dgm:cxn modelId="{5C564B4E-1E1B-469D-ACC2-3B1C98C891CA}" srcId="{D5924F97-CD7A-467E-83F8-5D7C7E0138C3}" destId="{2ECAAB51-E000-453F-8FD7-8E960BFD76A1}" srcOrd="2" destOrd="0" parTransId="{ECFBB21E-5199-4BD4-8CED-18531A4D8E02}" sibTransId="{2FE83000-6FC7-4A7C-9C6B-EBB9C122BFB3}"/>
    <dgm:cxn modelId="{6ED447CB-7FC0-4D5C-842D-65EF5CCD51F2}" type="presOf" srcId="{CFE9169D-FF7A-4738-B732-BF3660DE6D5A}" destId="{E6A2B87E-15CC-46E4-80F4-AB138866E8EB}" srcOrd="0" destOrd="0" presId="urn:microsoft.com/office/officeart/2005/8/layout/orgChart1"/>
    <dgm:cxn modelId="{48AC1C60-FB23-4F8A-9DCC-3F3CB4C471F7}" type="presOf" srcId="{1AC62C2B-8464-431D-9E17-D37E3C24FC6D}" destId="{89C199EC-2F10-482C-9EB6-DBE1897E5D5A}" srcOrd="0" destOrd="0" presId="urn:microsoft.com/office/officeart/2005/8/layout/orgChart1"/>
    <dgm:cxn modelId="{B0101B79-84EC-44E3-BC9B-DE977199270E}" type="presOf" srcId="{1E450872-8A84-49A5-BEDB-ECDFC3CB8614}" destId="{765B4B6C-DAAC-4329-9233-62D89A1DCE1A}" srcOrd="1" destOrd="0" presId="urn:microsoft.com/office/officeart/2005/8/layout/orgChart1"/>
    <dgm:cxn modelId="{7CDA94F9-1585-4812-848B-5E64AA558D93}" srcId="{8823565B-7CF8-4833-A313-B53B57A03990}" destId="{1AC62C2B-8464-431D-9E17-D37E3C24FC6D}" srcOrd="0" destOrd="0" parTransId="{6823F230-444C-4F05-B059-5795373553B0}" sibTransId="{DB7EFF63-FF4F-4CF2-B2DB-FF0486FAEE8B}"/>
    <dgm:cxn modelId="{36A84830-770C-4175-9D9F-9EC067A2AF89}" type="presOf" srcId="{CABB8173-60CE-4CC6-82D7-3E989D8A3C48}" destId="{106523C8-5FDF-4E77-B70E-BFC5B862D651}" srcOrd="0" destOrd="0" presId="urn:microsoft.com/office/officeart/2005/8/layout/orgChart1"/>
    <dgm:cxn modelId="{7D082172-9A73-4B6E-8091-39EEDCD45840}" type="presOf" srcId="{7960FCE5-1056-4740-9FE4-96F048984F60}" destId="{962519BD-57F7-4B9A-ACE4-DD7D6DFE76DD}" srcOrd="0" destOrd="0" presId="urn:microsoft.com/office/officeart/2005/8/layout/orgChart1"/>
    <dgm:cxn modelId="{65111B2D-C7A0-44E2-BECC-9EE77F2A4386}" srcId="{117C7F18-6477-44FE-84E0-DEBE5C691ABA}" destId="{B1DDBC01-5450-4A97-94A8-9C610A22FF6A}" srcOrd="0" destOrd="0" parTransId="{A3A75607-CC31-4638-8D4D-DC0E270D98F2}" sibTransId="{A9987CC0-EEF3-4F44-9FF7-DD4E27CBD7AA}"/>
    <dgm:cxn modelId="{E164E279-E7F3-4171-B7D2-5A81731DF75D}" type="presOf" srcId="{7AD312B7-2597-4298-9D40-A8E509583CB2}" destId="{87E75BFA-B0A7-43E5-AB9A-8823B9B21277}" srcOrd="0" destOrd="0" presId="urn:microsoft.com/office/officeart/2005/8/layout/orgChart1"/>
    <dgm:cxn modelId="{026E15E9-BF91-495B-9A6C-2011DEAEB188}" type="presOf" srcId="{2A9050C8-94FA-4D5A-8995-23CDC0DF992C}" destId="{BD7DE17B-13E5-4DC7-A60D-3D7E33492382}" srcOrd="1" destOrd="0" presId="urn:microsoft.com/office/officeart/2005/8/layout/orgChart1"/>
    <dgm:cxn modelId="{F41F23C2-6549-4D2B-B697-A33D0776F8D4}" type="presOf" srcId="{CFE9169D-FF7A-4738-B732-BF3660DE6D5A}" destId="{474FDC61-4048-45B5-901D-827FDA3C3458}" srcOrd="1" destOrd="0" presId="urn:microsoft.com/office/officeart/2005/8/layout/orgChart1"/>
    <dgm:cxn modelId="{786B1305-F2D8-4E68-9A76-993FB86A3D77}" srcId="{CABB8173-60CE-4CC6-82D7-3E989D8A3C48}" destId="{955C47DB-E897-4314-8E57-C727D5CCBF9B}" srcOrd="0" destOrd="0" parTransId="{D15471D9-1902-4C0D-A5E4-78337363BA10}" sibTransId="{92CC8EE4-D6F4-4158-8052-7B17AF07E708}"/>
    <dgm:cxn modelId="{98E13405-49C7-4C27-97FC-8720CC7813C6}" type="presOf" srcId="{1AC62C2B-8464-431D-9E17-D37E3C24FC6D}" destId="{489F7B17-F68C-4494-A1BA-9C1CF4BCBC19}" srcOrd="1" destOrd="0" presId="urn:microsoft.com/office/officeart/2005/8/layout/orgChart1"/>
    <dgm:cxn modelId="{959F5F5F-4D7A-49F7-9B93-645610C4A6C8}" type="presOf" srcId="{8721486E-D4D2-4344-A3DE-45BCBECB78EA}" destId="{EB72178D-4A52-4629-ACCD-419613225296}" srcOrd="0" destOrd="0" presId="urn:microsoft.com/office/officeart/2005/8/layout/orgChart1"/>
    <dgm:cxn modelId="{AA6BE1CE-2C0E-4BA2-8B99-FB8BEE983A90}" type="presOf" srcId="{CABB8173-60CE-4CC6-82D7-3E989D8A3C48}" destId="{BAD9DEAD-9C39-4D66-886B-187DA8558097}" srcOrd="1" destOrd="0" presId="urn:microsoft.com/office/officeart/2005/8/layout/orgChart1"/>
    <dgm:cxn modelId="{B87D10C1-EBF8-46E0-9495-B8669F9CA99B}" type="presOf" srcId="{D5924F97-CD7A-467E-83F8-5D7C7E0138C3}" destId="{46621B90-579A-4351-ABC1-E0626C30BE08}" srcOrd="0" destOrd="0" presId="urn:microsoft.com/office/officeart/2005/8/layout/orgChart1"/>
    <dgm:cxn modelId="{DFF818F1-5BCE-4E37-ADEF-C7F17BB92F74}" type="presOf" srcId="{B2D3521C-6026-4493-8403-4D467FBF11E8}" destId="{39BC60AD-3AC8-43A6-ACC8-F35F18130D5C}" srcOrd="0" destOrd="0" presId="urn:microsoft.com/office/officeart/2005/8/layout/orgChart1"/>
    <dgm:cxn modelId="{3CCFED90-7A48-4459-959E-57B3468D2EB0}" type="presOf" srcId="{A4941D45-7E9D-4C37-93E3-C8C0B6B2F848}" destId="{5B31280E-750F-44C4-8A7F-B54628E1EB60}" srcOrd="0" destOrd="0" presId="urn:microsoft.com/office/officeart/2005/8/layout/orgChart1"/>
    <dgm:cxn modelId="{AA328B12-ADB3-4D4D-AD08-2B5094D00351}" type="presOf" srcId="{2ECAAB51-E000-453F-8FD7-8E960BFD76A1}" destId="{5A317E1B-0C54-47E2-B4CE-8D1DE904AE18}" srcOrd="1" destOrd="0" presId="urn:microsoft.com/office/officeart/2005/8/layout/orgChart1"/>
    <dgm:cxn modelId="{FBF61A47-179C-4B7A-A0D9-58C1CAD59525}" type="presOf" srcId="{EA7E4646-17E2-42D8-B523-5DC09A82EDBE}" destId="{7F7E53C8-D336-4B06-8129-8EDE73755166}" srcOrd="0" destOrd="0" presId="urn:microsoft.com/office/officeart/2005/8/layout/orgChart1"/>
    <dgm:cxn modelId="{7B146399-E38A-4ADE-B513-54C558D793EC}" srcId="{D5924F97-CD7A-467E-83F8-5D7C7E0138C3}" destId="{117C7F18-6477-44FE-84E0-DEBE5C691ABA}" srcOrd="1" destOrd="0" parTransId="{58E744E4-D55A-4965-9DA9-4773B65FEBB8}" sibTransId="{9671A0E5-29A8-48F9-AAD0-C43342EA1B7C}"/>
    <dgm:cxn modelId="{3522AECA-5ECF-4BF0-8308-03A0BC742584}" srcId="{CABB8173-60CE-4CC6-82D7-3E989D8A3C48}" destId="{6409C682-C12C-4B8F-A8A8-C26419791E81}" srcOrd="1" destOrd="0" parTransId="{23FB34F0-B0E9-4B79-B551-98E43C818DBA}" sibTransId="{C64EF47E-3747-4488-B2A5-F2697E8764A1}"/>
    <dgm:cxn modelId="{BC0101F9-D6CB-4C87-9478-EDA20227B13A}" type="presOf" srcId="{6A41D78B-9CE4-422B-857B-DA1F1DFF8092}" destId="{217E2EF0-DC6D-46EE-ACDA-F00FC4F9072D}" srcOrd="0" destOrd="0" presId="urn:microsoft.com/office/officeart/2005/8/layout/orgChart1"/>
    <dgm:cxn modelId="{A504478C-D47F-4E18-902E-B9E16B8D7379}" type="presOf" srcId="{8823565B-7CF8-4833-A313-B53B57A03990}" destId="{12EC55C5-576A-48C8-9F38-6AA4FB65471B}" srcOrd="1" destOrd="0" presId="urn:microsoft.com/office/officeart/2005/8/layout/orgChart1"/>
    <dgm:cxn modelId="{1389FBAA-0818-4C18-9820-977B03C6B6A3}" type="presOf" srcId="{0A3DECF7-8134-43A2-936C-16D5686A8DE8}" destId="{2C21D7EA-784B-4DEA-A6C0-A48E63E37D61}" srcOrd="1" destOrd="0" presId="urn:microsoft.com/office/officeart/2005/8/layout/orgChart1"/>
    <dgm:cxn modelId="{416D1578-4031-4FF1-A49B-760FA9EF148C}" srcId="{B1DDBC01-5450-4A97-94A8-9C610A22FF6A}" destId="{7960FCE5-1056-4740-9FE4-96F048984F60}" srcOrd="0" destOrd="0" parTransId="{8721486E-D4D2-4344-A3DE-45BCBECB78EA}" sibTransId="{57D8E9DE-48D5-476A-AC68-602D8C908AFD}"/>
    <dgm:cxn modelId="{11F34109-AE5D-4601-AD32-6D901258A6B8}" srcId="{117C7F18-6477-44FE-84E0-DEBE5C691ABA}" destId="{CABB8173-60CE-4CC6-82D7-3E989D8A3C48}" srcOrd="2" destOrd="0" parTransId="{A6B0F706-CD5F-4CBA-AC60-FF067F3AE857}" sibTransId="{08C0CD6D-E81C-493E-95C9-910E8F9C6E35}"/>
    <dgm:cxn modelId="{E4C7E648-5D1C-4A38-8000-BE5CBF21F539}" type="presOf" srcId="{23C64E07-66C6-4CC1-9A12-20E8196035CD}" destId="{24098C5F-B578-4AD6-8A69-CF3BCEFA50D3}" srcOrd="1" destOrd="0" presId="urn:microsoft.com/office/officeart/2005/8/layout/orgChart1"/>
    <dgm:cxn modelId="{835782BF-0040-4FEA-8C09-16B5FC42B7F2}" srcId="{C9F32D6A-6908-4D75-82A4-82AB8B74BB87}" destId="{D5924F97-CD7A-467E-83F8-5D7C7E0138C3}" srcOrd="1" destOrd="0" parTransId="{74FA407D-3E47-4BBE-B1FE-720B9CB2A7C6}" sibTransId="{64F76F04-6415-4BBF-AF1B-1279C462235E}"/>
    <dgm:cxn modelId="{64BDC129-919F-49BA-A902-A597DD73421B}" type="presOf" srcId="{117C7F18-6477-44FE-84E0-DEBE5C691ABA}" destId="{DFF90D57-445A-42CC-A7CE-532EAAF423A2}" srcOrd="1" destOrd="0" presId="urn:microsoft.com/office/officeart/2005/8/layout/orgChart1"/>
    <dgm:cxn modelId="{140F48E4-56F2-46BE-AED5-32998CF0D4E2}" type="presOf" srcId="{F22DE54B-FDCA-4AEB-A61B-4AF976DC6FD7}" destId="{D9CF83DB-C1E8-4D29-9667-A6506EE64061}" srcOrd="0" destOrd="0" presId="urn:microsoft.com/office/officeart/2005/8/layout/orgChart1"/>
    <dgm:cxn modelId="{C6621977-AC23-4F65-86EC-0938E51A347F}" srcId="{F22DE54B-FDCA-4AEB-A61B-4AF976DC6FD7}" destId="{C9F32D6A-6908-4D75-82A4-82AB8B74BB87}" srcOrd="0" destOrd="0" parTransId="{E65B488C-B744-4878-9766-27B0FC0E0571}" sibTransId="{8D21BB61-26C5-423A-B13C-A3B1701C9A52}"/>
    <dgm:cxn modelId="{B3A83878-AC22-4975-8DDD-F35683A602E4}" type="presParOf" srcId="{D9CF83DB-C1E8-4D29-9667-A6506EE64061}" destId="{164C734A-539C-41AB-B332-9526B953F794}" srcOrd="0" destOrd="0" presId="urn:microsoft.com/office/officeart/2005/8/layout/orgChart1"/>
    <dgm:cxn modelId="{2D86D733-E679-4893-9ECD-0A3F9190D5A8}" type="presParOf" srcId="{164C734A-539C-41AB-B332-9526B953F794}" destId="{9F6B18A8-B001-437D-B0B3-28334DEFFFB8}" srcOrd="0" destOrd="0" presId="urn:microsoft.com/office/officeart/2005/8/layout/orgChart1"/>
    <dgm:cxn modelId="{64579D0B-674A-4183-9F51-FF0AC7F7DE76}" type="presParOf" srcId="{9F6B18A8-B001-437D-B0B3-28334DEFFFB8}" destId="{786484BD-5F45-4C79-9A83-D7B032F81B16}" srcOrd="0" destOrd="0" presId="urn:microsoft.com/office/officeart/2005/8/layout/orgChart1"/>
    <dgm:cxn modelId="{D48DB7AA-4B0F-400A-BC6A-C8EE13EB783C}" type="presParOf" srcId="{9F6B18A8-B001-437D-B0B3-28334DEFFFB8}" destId="{EC495295-5E36-490C-B7A9-23182448A103}" srcOrd="1" destOrd="0" presId="urn:microsoft.com/office/officeart/2005/8/layout/orgChart1"/>
    <dgm:cxn modelId="{3DF20845-27B0-47E0-9385-3381E0620D6F}" type="presParOf" srcId="{164C734A-539C-41AB-B332-9526B953F794}" destId="{CF9D6323-2183-4ABE-B39B-459A81CA74B6}" srcOrd="1" destOrd="0" presId="urn:microsoft.com/office/officeart/2005/8/layout/orgChart1"/>
    <dgm:cxn modelId="{E9B2B9F5-4568-487C-9446-EEB67F23A4A6}" type="presParOf" srcId="{CF9D6323-2183-4ABE-B39B-459A81CA74B6}" destId="{5B31280E-750F-44C4-8A7F-B54628E1EB60}" srcOrd="0" destOrd="0" presId="urn:microsoft.com/office/officeart/2005/8/layout/orgChart1"/>
    <dgm:cxn modelId="{585B8AAD-0931-4A8A-A93A-4CB39DF1397C}" type="presParOf" srcId="{CF9D6323-2183-4ABE-B39B-459A81CA74B6}" destId="{573AA39A-1FBD-47EE-824A-3ADF932F1A5B}" srcOrd="1" destOrd="0" presId="urn:microsoft.com/office/officeart/2005/8/layout/orgChart1"/>
    <dgm:cxn modelId="{5B39CA0D-F6A8-4B65-AB0B-F6C6541C742A}" type="presParOf" srcId="{573AA39A-1FBD-47EE-824A-3ADF932F1A5B}" destId="{C966ABE7-AAD3-419A-86DA-B30371DF4416}" srcOrd="0" destOrd="0" presId="urn:microsoft.com/office/officeart/2005/8/layout/orgChart1"/>
    <dgm:cxn modelId="{C25ADD25-1CD9-4D34-91D9-1AE52BE526E2}" type="presParOf" srcId="{C966ABE7-AAD3-419A-86DA-B30371DF4416}" destId="{2B45FE32-3A3E-43AB-B217-40A48B746434}" srcOrd="0" destOrd="0" presId="urn:microsoft.com/office/officeart/2005/8/layout/orgChart1"/>
    <dgm:cxn modelId="{8698DC57-4BF4-4A7F-847B-7639C3B755B3}" type="presParOf" srcId="{C966ABE7-AAD3-419A-86DA-B30371DF4416}" destId="{BD7DE17B-13E5-4DC7-A60D-3D7E33492382}" srcOrd="1" destOrd="0" presId="urn:microsoft.com/office/officeart/2005/8/layout/orgChart1"/>
    <dgm:cxn modelId="{84D84565-4655-4265-B72A-F9C267B4D685}" type="presParOf" srcId="{573AA39A-1FBD-47EE-824A-3ADF932F1A5B}" destId="{04A1975A-2EA1-4C56-809B-F260286A33B5}" srcOrd="1" destOrd="0" presId="urn:microsoft.com/office/officeart/2005/8/layout/orgChart1"/>
    <dgm:cxn modelId="{A87EEE9D-1CF1-48FA-A667-1C9D121491EB}" type="presParOf" srcId="{573AA39A-1FBD-47EE-824A-3ADF932F1A5B}" destId="{94A1474D-C187-4666-A5BC-9AD58B0C6728}" srcOrd="2" destOrd="0" presId="urn:microsoft.com/office/officeart/2005/8/layout/orgChart1"/>
    <dgm:cxn modelId="{CD34B55A-6C58-45CB-AC18-818164EAA2F7}" type="presParOf" srcId="{94A1474D-C187-4666-A5BC-9AD58B0C6728}" destId="{878CD963-C688-44F3-9FED-5C8D7BCD224C}" srcOrd="0" destOrd="0" presId="urn:microsoft.com/office/officeart/2005/8/layout/orgChart1"/>
    <dgm:cxn modelId="{A085E00B-0D0B-4510-83E3-DD13D7C5DE1D}" type="presParOf" srcId="{94A1474D-C187-4666-A5BC-9AD58B0C6728}" destId="{74FA7849-DBDB-4028-8AE4-D8CA9C66C1A5}" srcOrd="1" destOrd="0" presId="urn:microsoft.com/office/officeart/2005/8/layout/orgChart1"/>
    <dgm:cxn modelId="{CFC64DD5-B022-43C2-97B8-40F6AC175763}" type="presParOf" srcId="{74FA7849-DBDB-4028-8AE4-D8CA9C66C1A5}" destId="{9681EA71-05FC-4B12-AD98-EAE725D332D9}" srcOrd="0" destOrd="0" presId="urn:microsoft.com/office/officeart/2005/8/layout/orgChart1"/>
    <dgm:cxn modelId="{CF48F364-F387-47A3-BB51-179BAD8A2D07}" type="presParOf" srcId="{9681EA71-05FC-4B12-AD98-EAE725D332D9}" destId="{8D87104A-7C5F-4CE7-B51A-733262E67EFD}" srcOrd="0" destOrd="0" presId="urn:microsoft.com/office/officeart/2005/8/layout/orgChart1"/>
    <dgm:cxn modelId="{4F72C90F-3BFF-401A-9B19-BC07C5090779}" type="presParOf" srcId="{9681EA71-05FC-4B12-AD98-EAE725D332D9}" destId="{765B4B6C-DAAC-4329-9233-62D89A1DCE1A}" srcOrd="1" destOrd="0" presId="urn:microsoft.com/office/officeart/2005/8/layout/orgChart1"/>
    <dgm:cxn modelId="{7586A6E6-66F1-4AAF-85F1-691B0B033CB9}" type="presParOf" srcId="{74FA7849-DBDB-4028-8AE4-D8CA9C66C1A5}" destId="{83E3054C-A640-4B0F-B65C-7003D4785FD5}" srcOrd="1" destOrd="0" presId="urn:microsoft.com/office/officeart/2005/8/layout/orgChart1"/>
    <dgm:cxn modelId="{C06DB3E5-9FEB-40BE-965A-8CA2B78D918F}" type="presParOf" srcId="{74FA7849-DBDB-4028-8AE4-D8CA9C66C1A5}" destId="{E9FBA608-76D5-4AFA-94DF-A65402A0A983}" srcOrd="2" destOrd="0" presId="urn:microsoft.com/office/officeart/2005/8/layout/orgChart1"/>
    <dgm:cxn modelId="{6DD4AB0C-ECFD-4E82-81A4-DF70B505C54F}" type="presParOf" srcId="{94A1474D-C187-4666-A5BC-9AD58B0C6728}" destId="{39BC60AD-3AC8-43A6-ACC8-F35F18130D5C}" srcOrd="2" destOrd="0" presId="urn:microsoft.com/office/officeart/2005/8/layout/orgChart1"/>
    <dgm:cxn modelId="{4EDBFFA8-8724-47A1-A24B-DA60AF488636}" type="presParOf" srcId="{94A1474D-C187-4666-A5BC-9AD58B0C6728}" destId="{3D801316-2ECD-4FC6-9E63-A6FCB72B729E}" srcOrd="3" destOrd="0" presId="urn:microsoft.com/office/officeart/2005/8/layout/orgChart1"/>
    <dgm:cxn modelId="{ADB3FE45-1347-4E9F-8DA8-0F7896624479}" type="presParOf" srcId="{3D801316-2ECD-4FC6-9E63-A6FCB72B729E}" destId="{DB61BF8D-5B0D-41A4-B3DB-CAA9C6D40E3F}" srcOrd="0" destOrd="0" presId="urn:microsoft.com/office/officeart/2005/8/layout/orgChart1"/>
    <dgm:cxn modelId="{4819E152-C39F-4E53-8C25-041B0E3D9033}" type="presParOf" srcId="{DB61BF8D-5B0D-41A4-B3DB-CAA9C6D40E3F}" destId="{E6A2B87E-15CC-46E4-80F4-AB138866E8EB}" srcOrd="0" destOrd="0" presId="urn:microsoft.com/office/officeart/2005/8/layout/orgChart1"/>
    <dgm:cxn modelId="{40D7F88E-7BA6-40CE-A0E3-318AD7DE002A}" type="presParOf" srcId="{DB61BF8D-5B0D-41A4-B3DB-CAA9C6D40E3F}" destId="{474FDC61-4048-45B5-901D-827FDA3C3458}" srcOrd="1" destOrd="0" presId="urn:microsoft.com/office/officeart/2005/8/layout/orgChart1"/>
    <dgm:cxn modelId="{0ABE1E13-2ADA-42E7-BDBF-C6ED5147C67C}" type="presParOf" srcId="{3D801316-2ECD-4FC6-9E63-A6FCB72B729E}" destId="{A6ACD7CC-C9B8-4EC5-AAF8-90E2A677D031}" srcOrd="1" destOrd="0" presId="urn:microsoft.com/office/officeart/2005/8/layout/orgChart1"/>
    <dgm:cxn modelId="{8E25023F-E7B8-4594-8DB4-AFCFEC54DA92}" type="presParOf" srcId="{3D801316-2ECD-4FC6-9E63-A6FCB72B729E}" destId="{32D37FF1-1E8C-425C-AAB8-FBB2E1F9E78D}" srcOrd="2" destOrd="0" presId="urn:microsoft.com/office/officeart/2005/8/layout/orgChart1"/>
    <dgm:cxn modelId="{A1CF8350-9673-4710-A77A-51265657EAF9}" type="presParOf" srcId="{CF9D6323-2183-4ABE-B39B-459A81CA74B6}" destId="{16152581-95AE-447A-8CD3-5F9C858D3D42}" srcOrd="2" destOrd="0" presId="urn:microsoft.com/office/officeart/2005/8/layout/orgChart1"/>
    <dgm:cxn modelId="{82E88A09-D3E0-4B5E-BE26-BB0C1C3400E0}" type="presParOf" srcId="{CF9D6323-2183-4ABE-B39B-459A81CA74B6}" destId="{461A9E45-5D0B-4231-ADED-27F35EBDF367}" srcOrd="3" destOrd="0" presId="urn:microsoft.com/office/officeart/2005/8/layout/orgChart1"/>
    <dgm:cxn modelId="{84B81EFE-877D-4A9B-AC40-490A3B3B37C1}" type="presParOf" srcId="{461A9E45-5D0B-4231-ADED-27F35EBDF367}" destId="{4F253813-BAF5-4E02-B4DE-9C0096697BB1}" srcOrd="0" destOrd="0" presId="urn:microsoft.com/office/officeart/2005/8/layout/orgChart1"/>
    <dgm:cxn modelId="{CFF9B6DB-7597-47BA-A369-5F7300FA1422}" type="presParOf" srcId="{4F253813-BAF5-4E02-B4DE-9C0096697BB1}" destId="{46621B90-579A-4351-ABC1-E0626C30BE08}" srcOrd="0" destOrd="0" presId="urn:microsoft.com/office/officeart/2005/8/layout/orgChart1"/>
    <dgm:cxn modelId="{2B23711C-B47C-46E6-A590-8FD009B2CCD1}" type="presParOf" srcId="{4F253813-BAF5-4E02-B4DE-9C0096697BB1}" destId="{E69E4F08-6A8C-42D7-8752-71031268E19C}" srcOrd="1" destOrd="0" presId="urn:microsoft.com/office/officeart/2005/8/layout/orgChart1"/>
    <dgm:cxn modelId="{FEF90983-83E0-45EE-80E8-F39EA7895454}" type="presParOf" srcId="{461A9E45-5D0B-4231-ADED-27F35EBDF367}" destId="{0AF16C1A-A296-4156-B1D7-791AA2E78F29}" srcOrd="1" destOrd="0" presId="urn:microsoft.com/office/officeart/2005/8/layout/orgChart1"/>
    <dgm:cxn modelId="{AEA9BAB9-BFC1-4B2E-81AE-A300DE97EDDA}" type="presParOf" srcId="{0AF16C1A-A296-4156-B1D7-791AA2E78F29}" destId="{8574E367-4AD7-4673-9A92-BDA9F997FAE1}" srcOrd="0" destOrd="0" presId="urn:microsoft.com/office/officeart/2005/8/layout/orgChart1"/>
    <dgm:cxn modelId="{76C463F5-3F70-4A77-AD20-4DF565B77AF9}" type="presParOf" srcId="{0AF16C1A-A296-4156-B1D7-791AA2E78F29}" destId="{0186AB57-5691-4B51-B294-00CFCB7B7A12}" srcOrd="1" destOrd="0" presId="urn:microsoft.com/office/officeart/2005/8/layout/orgChart1"/>
    <dgm:cxn modelId="{C12F0A06-153C-4C5E-8ED4-4640CB4A1873}" type="presParOf" srcId="{0186AB57-5691-4B51-B294-00CFCB7B7A12}" destId="{5787B2E3-7653-4E02-8305-D81CB7E600C3}" srcOrd="0" destOrd="0" presId="urn:microsoft.com/office/officeart/2005/8/layout/orgChart1"/>
    <dgm:cxn modelId="{F1ABA00C-D8B6-4B59-B770-7D4589B08305}" type="presParOf" srcId="{5787B2E3-7653-4E02-8305-D81CB7E600C3}" destId="{3C7E539F-5D33-4C6B-A3B9-380C343F3D08}" srcOrd="0" destOrd="0" presId="urn:microsoft.com/office/officeart/2005/8/layout/orgChart1"/>
    <dgm:cxn modelId="{E343F507-E6F1-44A6-873A-882F15DD9890}" type="presParOf" srcId="{5787B2E3-7653-4E02-8305-D81CB7E600C3}" destId="{2C21D7EA-784B-4DEA-A6C0-A48E63E37D61}" srcOrd="1" destOrd="0" presId="urn:microsoft.com/office/officeart/2005/8/layout/orgChart1"/>
    <dgm:cxn modelId="{CBCF9B38-6C45-435B-8D6F-39F55D2608D8}" type="presParOf" srcId="{0186AB57-5691-4B51-B294-00CFCB7B7A12}" destId="{55115E98-AC19-49C5-A82D-B938DA507764}" srcOrd="1" destOrd="0" presId="urn:microsoft.com/office/officeart/2005/8/layout/orgChart1"/>
    <dgm:cxn modelId="{703CA49A-02DC-4D0C-97C3-32B9DE9DB723}" type="presParOf" srcId="{0186AB57-5691-4B51-B294-00CFCB7B7A12}" destId="{57CAC478-FD1C-4FD5-B8B4-659AA1BA263E}" srcOrd="2" destOrd="0" presId="urn:microsoft.com/office/officeart/2005/8/layout/orgChart1"/>
    <dgm:cxn modelId="{6B376662-AEF0-4C8B-915C-CA6BCA046C7F}" type="presParOf" srcId="{0AF16C1A-A296-4156-B1D7-791AA2E78F29}" destId="{45C4F28A-AB01-4CE6-BB83-24930C3C3C41}" srcOrd="2" destOrd="0" presId="urn:microsoft.com/office/officeart/2005/8/layout/orgChart1"/>
    <dgm:cxn modelId="{8144D9BF-498C-425B-88D8-EEDEC6358F80}" type="presParOf" srcId="{0AF16C1A-A296-4156-B1D7-791AA2E78F29}" destId="{F24D9900-5A60-484D-B5A9-C2BA39BE012E}" srcOrd="3" destOrd="0" presId="urn:microsoft.com/office/officeart/2005/8/layout/orgChart1"/>
    <dgm:cxn modelId="{317C4F38-9F1A-4C6A-99E2-7E33286D28B5}" type="presParOf" srcId="{F24D9900-5A60-484D-B5A9-C2BA39BE012E}" destId="{45238C3D-44C6-417D-87EB-2A74CDD1B0A0}" srcOrd="0" destOrd="0" presId="urn:microsoft.com/office/officeart/2005/8/layout/orgChart1"/>
    <dgm:cxn modelId="{2F2F4604-7C63-42C3-9E1E-11DF10CAD3EF}" type="presParOf" srcId="{45238C3D-44C6-417D-87EB-2A74CDD1B0A0}" destId="{2BEC7D48-34EB-4996-9722-A130CB0A9729}" srcOrd="0" destOrd="0" presId="urn:microsoft.com/office/officeart/2005/8/layout/orgChart1"/>
    <dgm:cxn modelId="{514B6C01-AFD8-4C7A-9E75-70777AAAD77E}" type="presParOf" srcId="{45238C3D-44C6-417D-87EB-2A74CDD1B0A0}" destId="{DFF90D57-445A-42CC-A7CE-532EAAF423A2}" srcOrd="1" destOrd="0" presId="urn:microsoft.com/office/officeart/2005/8/layout/orgChart1"/>
    <dgm:cxn modelId="{FAB989DF-5B27-46D5-95E0-EC60D8D7B655}" type="presParOf" srcId="{F24D9900-5A60-484D-B5A9-C2BA39BE012E}" destId="{0FE51F28-5E00-4E17-9589-6AE30877F3E1}" srcOrd="1" destOrd="0" presId="urn:microsoft.com/office/officeart/2005/8/layout/orgChart1"/>
    <dgm:cxn modelId="{2BD8ED95-3F8E-4297-9DC9-9472157F045B}" type="presParOf" srcId="{0FE51F28-5E00-4E17-9589-6AE30877F3E1}" destId="{4FE60DBA-4134-4BCF-8051-E976C921CBF3}" srcOrd="0" destOrd="0" presId="urn:microsoft.com/office/officeart/2005/8/layout/orgChart1"/>
    <dgm:cxn modelId="{E61A38C4-0C84-4BC3-BB89-849C6625A97D}" type="presParOf" srcId="{0FE51F28-5E00-4E17-9589-6AE30877F3E1}" destId="{A02B9508-FEF6-4C5F-93FA-9D1BEEE67198}" srcOrd="1" destOrd="0" presId="urn:microsoft.com/office/officeart/2005/8/layout/orgChart1"/>
    <dgm:cxn modelId="{48650FDA-44E9-429B-9768-8F8DEAC7DE98}" type="presParOf" srcId="{A02B9508-FEF6-4C5F-93FA-9D1BEEE67198}" destId="{142C776F-1238-42F8-A90A-FCA28E320E55}" srcOrd="0" destOrd="0" presId="urn:microsoft.com/office/officeart/2005/8/layout/orgChart1"/>
    <dgm:cxn modelId="{BDBF0A60-4047-4854-8AB8-640186771549}" type="presParOf" srcId="{142C776F-1238-42F8-A90A-FCA28E320E55}" destId="{14D987E2-D283-47DC-80BF-520427416F31}" srcOrd="0" destOrd="0" presId="urn:microsoft.com/office/officeart/2005/8/layout/orgChart1"/>
    <dgm:cxn modelId="{9D5264D4-7F4A-474F-99E8-F973F440321C}" type="presParOf" srcId="{142C776F-1238-42F8-A90A-FCA28E320E55}" destId="{B97EED54-AC7F-4D69-817F-4905A9F01D17}" srcOrd="1" destOrd="0" presId="urn:microsoft.com/office/officeart/2005/8/layout/orgChart1"/>
    <dgm:cxn modelId="{F814D91A-9456-498D-BC56-5AEDAAE044FE}" type="presParOf" srcId="{A02B9508-FEF6-4C5F-93FA-9D1BEEE67198}" destId="{1A32FA19-A5B6-4F4E-A496-9394D7E54CB6}" srcOrd="1" destOrd="0" presId="urn:microsoft.com/office/officeart/2005/8/layout/orgChart1"/>
    <dgm:cxn modelId="{36D117BF-42FD-49AD-B13A-A0C6F04821A3}" type="presParOf" srcId="{1A32FA19-A5B6-4F4E-A496-9394D7E54CB6}" destId="{EB72178D-4A52-4629-ACCD-419613225296}" srcOrd="0" destOrd="0" presId="urn:microsoft.com/office/officeart/2005/8/layout/orgChart1"/>
    <dgm:cxn modelId="{44546434-C93F-4C2D-9C25-E90BEAD66234}" type="presParOf" srcId="{1A32FA19-A5B6-4F4E-A496-9394D7E54CB6}" destId="{36A60A37-665D-4045-BDC9-8C0B1FD1EF24}" srcOrd="1" destOrd="0" presId="urn:microsoft.com/office/officeart/2005/8/layout/orgChart1"/>
    <dgm:cxn modelId="{38DF8DB1-B7EC-47EC-AD9F-2DAE0C675E23}" type="presParOf" srcId="{36A60A37-665D-4045-BDC9-8C0B1FD1EF24}" destId="{01BDF8D3-A9DB-41CB-9069-E8E2A94D9DC6}" srcOrd="0" destOrd="0" presId="urn:microsoft.com/office/officeart/2005/8/layout/orgChart1"/>
    <dgm:cxn modelId="{CECCD4A5-0FF0-449D-9727-8A7296C7D03A}" type="presParOf" srcId="{01BDF8D3-A9DB-41CB-9069-E8E2A94D9DC6}" destId="{962519BD-57F7-4B9A-ACE4-DD7D6DFE76DD}" srcOrd="0" destOrd="0" presId="urn:microsoft.com/office/officeart/2005/8/layout/orgChart1"/>
    <dgm:cxn modelId="{0AF4020C-6080-45A4-A098-8C03768C60A5}" type="presParOf" srcId="{01BDF8D3-A9DB-41CB-9069-E8E2A94D9DC6}" destId="{4E001523-56A2-4AAC-B091-E29348F143A6}" srcOrd="1" destOrd="0" presId="urn:microsoft.com/office/officeart/2005/8/layout/orgChart1"/>
    <dgm:cxn modelId="{7058CF56-0F6A-4193-BE3D-0EC16C9F2386}" type="presParOf" srcId="{36A60A37-665D-4045-BDC9-8C0B1FD1EF24}" destId="{2C57BF00-796E-4C0D-AD76-F5228D81116C}" srcOrd="1" destOrd="0" presId="urn:microsoft.com/office/officeart/2005/8/layout/orgChart1"/>
    <dgm:cxn modelId="{C20C757F-F144-49DF-8896-FF1E3A31DB0B}" type="presParOf" srcId="{36A60A37-665D-4045-BDC9-8C0B1FD1EF24}" destId="{ADE16EC6-03B0-49A7-887D-4E8D1ECD30C2}" srcOrd="2" destOrd="0" presId="urn:microsoft.com/office/officeart/2005/8/layout/orgChart1"/>
    <dgm:cxn modelId="{DC0EEBE4-8817-4A99-B8F0-D0F70129D816}" type="presParOf" srcId="{1A32FA19-A5B6-4F4E-A496-9394D7E54CB6}" destId="{CC9740A0-0FFA-4D6F-87AE-33806C1C2AEE}" srcOrd="2" destOrd="0" presId="urn:microsoft.com/office/officeart/2005/8/layout/orgChart1"/>
    <dgm:cxn modelId="{1DDCB705-7F6C-4707-8E93-F05662F62BC5}" type="presParOf" srcId="{1A32FA19-A5B6-4F4E-A496-9394D7E54CB6}" destId="{BE00507D-45E1-4FA2-8B7A-FA61F9150D51}" srcOrd="3" destOrd="0" presId="urn:microsoft.com/office/officeart/2005/8/layout/orgChart1"/>
    <dgm:cxn modelId="{6782C25C-109B-4CF4-8748-4C73ECB07BB0}" type="presParOf" srcId="{BE00507D-45E1-4FA2-8B7A-FA61F9150D51}" destId="{ACCCA621-A7E3-4D2D-8084-BAEFA54856D6}" srcOrd="0" destOrd="0" presId="urn:microsoft.com/office/officeart/2005/8/layout/orgChart1"/>
    <dgm:cxn modelId="{06B244E7-97F8-4243-8DDC-410FF5F1104A}" type="presParOf" srcId="{ACCCA621-A7E3-4D2D-8084-BAEFA54856D6}" destId="{217E2EF0-DC6D-46EE-ACDA-F00FC4F9072D}" srcOrd="0" destOrd="0" presId="urn:microsoft.com/office/officeart/2005/8/layout/orgChart1"/>
    <dgm:cxn modelId="{4462BBD1-0037-4CDC-94C1-9CCF5C9EF187}" type="presParOf" srcId="{ACCCA621-A7E3-4D2D-8084-BAEFA54856D6}" destId="{419E6B1B-A185-498A-8B1E-365F6871D2C9}" srcOrd="1" destOrd="0" presId="urn:microsoft.com/office/officeart/2005/8/layout/orgChart1"/>
    <dgm:cxn modelId="{40ABD72B-B620-4299-8FC8-10CF2643442B}" type="presParOf" srcId="{BE00507D-45E1-4FA2-8B7A-FA61F9150D51}" destId="{BA19B52D-FC7C-48EA-8E49-BA7AAB688705}" srcOrd="1" destOrd="0" presId="urn:microsoft.com/office/officeart/2005/8/layout/orgChart1"/>
    <dgm:cxn modelId="{3675523F-316B-4415-B78B-86FE762E191C}" type="presParOf" srcId="{BE00507D-45E1-4FA2-8B7A-FA61F9150D51}" destId="{588951CE-A3C5-4AAA-99A5-3CF68C87626F}" srcOrd="2" destOrd="0" presId="urn:microsoft.com/office/officeart/2005/8/layout/orgChart1"/>
    <dgm:cxn modelId="{FAA7A601-B522-4F62-9DFB-70A91AB34877}" type="presParOf" srcId="{A02B9508-FEF6-4C5F-93FA-9D1BEEE67198}" destId="{F955E0DF-FBD9-47D9-92AC-59D5F2A9B04A}" srcOrd="2" destOrd="0" presId="urn:microsoft.com/office/officeart/2005/8/layout/orgChart1"/>
    <dgm:cxn modelId="{C82064B7-7B79-4E7A-BED3-204A4C808D9B}" type="presParOf" srcId="{0FE51F28-5E00-4E17-9589-6AE30877F3E1}" destId="{7F7E53C8-D336-4B06-8129-8EDE73755166}" srcOrd="2" destOrd="0" presId="urn:microsoft.com/office/officeart/2005/8/layout/orgChart1"/>
    <dgm:cxn modelId="{8C71A017-B0B6-407F-BACC-653F9FA6FC9D}" type="presParOf" srcId="{0FE51F28-5E00-4E17-9589-6AE30877F3E1}" destId="{B763F72C-093E-4F2B-A437-EEE0A77BF4AB}" srcOrd="3" destOrd="0" presId="urn:microsoft.com/office/officeart/2005/8/layout/orgChart1"/>
    <dgm:cxn modelId="{8D3FECB0-A465-4C79-85E4-BD05021EA9D3}" type="presParOf" srcId="{B763F72C-093E-4F2B-A437-EEE0A77BF4AB}" destId="{0D886ED9-53C3-44ED-BBDE-B6627E927245}" srcOrd="0" destOrd="0" presId="urn:microsoft.com/office/officeart/2005/8/layout/orgChart1"/>
    <dgm:cxn modelId="{F6EAD75B-9C33-4804-8164-9FFD31BC5156}" type="presParOf" srcId="{0D886ED9-53C3-44ED-BBDE-B6627E927245}" destId="{29AD1F9E-7ED2-421E-8AA4-0210388B54E1}" srcOrd="0" destOrd="0" presId="urn:microsoft.com/office/officeart/2005/8/layout/orgChart1"/>
    <dgm:cxn modelId="{A56EF0FC-E2E2-41A3-B03A-CC26C28DAE74}" type="presParOf" srcId="{0D886ED9-53C3-44ED-BBDE-B6627E927245}" destId="{12EC55C5-576A-48C8-9F38-6AA4FB65471B}" srcOrd="1" destOrd="0" presId="urn:microsoft.com/office/officeart/2005/8/layout/orgChart1"/>
    <dgm:cxn modelId="{FAAB312B-7761-43EF-8022-723423621CA0}" type="presParOf" srcId="{B763F72C-093E-4F2B-A437-EEE0A77BF4AB}" destId="{B28FDCCB-BA60-4E21-BBE2-B29A827D5AF2}" srcOrd="1" destOrd="0" presId="urn:microsoft.com/office/officeart/2005/8/layout/orgChart1"/>
    <dgm:cxn modelId="{BA622B95-9E8D-43E6-8C5F-84951C02AB68}" type="presParOf" srcId="{B28FDCCB-BA60-4E21-BBE2-B29A827D5AF2}" destId="{9CCDA66A-BED6-47CF-B899-FC484EAF1EAF}" srcOrd="0" destOrd="0" presId="urn:microsoft.com/office/officeart/2005/8/layout/orgChart1"/>
    <dgm:cxn modelId="{62C33D25-DE69-457F-A731-5DC7E3E1FD38}" type="presParOf" srcId="{B28FDCCB-BA60-4E21-BBE2-B29A827D5AF2}" destId="{239C5E34-E4B2-47F5-92B0-B6C2ADDDEDCE}" srcOrd="1" destOrd="0" presId="urn:microsoft.com/office/officeart/2005/8/layout/orgChart1"/>
    <dgm:cxn modelId="{2A67C26A-7F4A-4020-841D-BC50A279804C}" type="presParOf" srcId="{239C5E34-E4B2-47F5-92B0-B6C2ADDDEDCE}" destId="{BC0B6336-43EF-4C6A-B4A9-9067C7555F6A}" srcOrd="0" destOrd="0" presId="urn:microsoft.com/office/officeart/2005/8/layout/orgChart1"/>
    <dgm:cxn modelId="{442A461E-A6B9-4A39-9DB2-6C60F8E0099B}" type="presParOf" srcId="{BC0B6336-43EF-4C6A-B4A9-9067C7555F6A}" destId="{89C199EC-2F10-482C-9EB6-DBE1897E5D5A}" srcOrd="0" destOrd="0" presId="urn:microsoft.com/office/officeart/2005/8/layout/orgChart1"/>
    <dgm:cxn modelId="{8258177B-192D-4023-A17A-F9002A3A6A65}" type="presParOf" srcId="{BC0B6336-43EF-4C6A-B4A9-9067C7555F6A}" destId="{489F7B17-F68C-4494-A1BA-9C1CF4BCBC19}" srcOrd="1" destOrd="0" presId="urn:microsoft.com/office/officeart/2005/8/layout/orgChart1"/>
    <dgm:cxn modelId="{2CB528A3-7EAE-44C4-B615-35653DD00DA7}" type="presParOf" srcId="{239C5E34-E4B2-47F5-92B0-B6C2ADDDEDCE}" destId="{2149F149-253A-4EED-90C5-3CE11C6D16CF}" srcOrd="1" destOrd="0" presId="urn:microsoft.com/office/officeart/2005/8/layout/orgChart1"/>
    <dgm:cxn modelId="{4E03ADE5-5A2E-4B29-9F72-BE938A8651F2}" type="presParOf" srcId="{239C5E34-E4B2-47F5-92B0-B6C2ADDDEDCE}" destId="{13E5A465-B95F-4227-BA8D-9F71B316BAC8}" srcOrd="2" destOrd="0" presId="urn:microsoft.com/office/officeart/2005/8/layout/orgChart1"/>
    <dgm:cxn modelId="{41AC1711-3A6D-481E-833E-2D73BECC6F4C}" type="presParOf" srcId="{B28FDCCB-BA60-4E21-BBE2-B29A827D5AF2}" destId="{87E75BFA-B0A7-43E5-AB9A-8823B9B21277}" srcOrd="2" destOrd="0" presId="urn:microsoft.com/office/officeart/2005/8/layout/orgChart1"/>
    <dgm:cxn modelId="{C04E5A0B-0EA6-4551-A1A7-7484B51DFD32}" type="presParOf" srcId="{B28FDCCB-BA60-4E21-BBE2-B29A827D5AF2}" destId="{9FD34B76-4EC3-4916-BDF5-EE9444C11BA6}" srcOrd="3" destOrd="0" presId="urn:microsoft.com/office/officeart/2005/8/layout/orgChart1"/>
    <dgm:cxn modelId="{4EBC3CB0-B6A8-4A3A-8A29-41DB1BBF4A31}" type="presParOf" srcId="{9FD34B76-4EC3-4916-BDF5-EE9444C11BA6}" destId="{16C2FAC7-B0CE-48E2-970D-EA3297AD7652}" srcOrd="0" destOrd="0" presId="urn:microsoft.com/office/officeart/2005/8/layout/orgChart1"/>
    <dgm:cxn modelId="{305BF26F-36C9-4CFA-B04B-E4DC7D1492D4}" type="presParOf" srcId="{16C2FAC7-B0CE-48E2-970D-EA3297AD7652}" destId="{1E86125E-966F-434F-8E35-BBB3605681A1}" srcOrd="0" destOrd="0" presId="urn:microsoft.com/office/officeart/2005/8/layout/orgChart1"/>
    <dgm:cxn modelId="{82CF48C4-56F2-498B-B62C-CBBB80936CE3}" type="presParOf" srcId="{16C2FAC7-B0CE-48E2-970D-EA3297AD7652}" destId="{24098C5F-B578-4AD6-8A69-CF3BCEFA50D3}" srcOrd="1" destOrd="0" presId="urn:microsoft.com/office/officeart/2005/8/layout/orgChart1"/>
    <dgm:cxn modelId="{44EC0971-67F2-4F59-9249-13141D6516F9}" type="presParOf" srcId="{9FD34B76-4EC3-4916-BDF5-EE9444C11BA6}" destId="{434EF8A3-5770-4331-9EA5-C97098515093}" srcOrd="1" destOrd="0" presId="urn:microsoft.com/office/officeart/2005/8/layout/orgChart1"/>
    <dgm:cxn modelId="{8389350F-4483-42AA-B7A2-16BCFB698719}" type="presParOf" srcId="{9FD34B76-4EC3-4916-BDF5-EE9444C11BA6}" destId="{287671FF-1E62-4C25-AF37-4D73E82E1D57}" srcOrd="2" destOrd="0" presId="urn:microsoft.com/office/officeart/2005/8/layout/orgChart1"/>
    <dgm:cxn modelId="{AAD8A0E8-3404-42D0-9CF7-0AE74BDA1FB3}" type="presParOf" srcId="{B763F72C-093E-4F2B-A437-EEE0A77BF4AB}" destId="{2B9290C5-D106-4CD5-8769-A0BC735763D5}" srcOrd="2" destOrd="0" presId="urn:microsoft.com/office/officeart/2005/8/layout/orgChart1"/>
    <dgm:cxn modelId="{70708D3C-1ED0-41EC-9009-D9CBF774690A}" type="presParOf" srcId="{0FE51F28-5E00-4E17-9589-6AE30877F3E1}" destId="{AAD4718C-9952-4897-8D16-6772DEEC9229}" srcOrd="4" destOrd="0" presId="urn:microsoft.com/office/officeart/2005/8/layout/orgChart1"/>
    <dgm:cxn modelId="{9E1FFC9D-4FDE-47F7-A91E-BCDB399E952F}" type="presParOf" srcId="{0FE51F28-5E00-4E17-9589-6AE30877F3E1}" destId="{5AF1DEC6-FBE3-4AC6-BA13-967453A897AC}" srcOrd="5" destOrd="0" presId="urn:microsoft.com/office/officeart/2005/8/layout/orgChart1"/>
    <dgm:cxn modelId="{1C8D1308-CC22-4C74-B0D1-139381C5EE63}" type="presParOf" srcId="{5AF1DEC6-FBE3-4AC6-BA13-967453A897AC}" destId="{8EEA1C76-B56A-40AB-8D9B-878660C2FE11}" srcOrd="0" destOrd="0" presId="urn:microsoft.com/office/officeart/2005/8/layout/orgChart1"/>
    <dgm:cxn modelId="{26B9E90F-2522-4AA9-A8F3-F102B6B8C440}" type="presParOf" srcId="{8EEA1C76-B56A-40AB-8D9B-878660C2FE11}" destId="{106523C8-5FDF-4E77-B70E-BFC5B862D651}" srcOrd="0" destOrd="0" presId="urn:microsoft.com/office/officeart/2005/8/layout/orgChart1"/>
    <dgm:cxn modelId="{D7A262A0-E22A-4B1C-B5B4-8C936F5A9165}" type="presParOf" srcId="{8EEA1C76-B56A-40AB-8D9B-878660C2FE11}" destId="{BAD9DEAD-9C39-4D66-886B-187DA8558097}" srcOrd="1" destOrd="0" presId="urn:microsoft.com/office/officeart/2005/8/layout/orgChart1"/>
    <dgm:cxn modelId="{BFBBF6BD-FD0C-4BAC-B834-36A9BA5334BC}" type="presParOf" srcId="{5AF1DEC6-FBE3-4AC6-BA13-967453A897AC}" destId="{281F38C7-1C75-4041-B2CC-5E2D14D17EB1}" srcOrd="1" destOrd="0" presId="urn:microsoft.com/office/officeart/2005/8/layout/orgChart1"/>
    <dgm:cxn modelId="{61BE4C22-85E4-48CA-8964-FD21D1FB28D6}" type="presParOf" srcId="{281F38C7-1C75-4041-B2CC-5E2D14D17EB1}" destId="{06F6E177-9110-4F52-A5E3-04EA65C5FBBE}" srcOrd="0" destOrd="0" presId="urn:microsoft.com/office/officeart/2005/8/layout/orgChart1"/>
    <dgm:cxn modelId="{97FFF3B1-94C8-42DC-A129-D81154E19017}" type="presParOf" srcId="{281F38C7-1C75-4041-B2CC-5E2D14D17EB1}" destId="{376230D7-8481-4086-9F15-8B449DAF0954}" srcOrd="1" destOrd="0" presId="urn:microsoft.com/office/officeart/2005/8/layout/orgChart1"/>
    <dgm:cxn modelId="{C2568057-8F86-41F9-B9C7-4A62C3A6ED8F}" type="presParOf" srcId="{376230D7-8481-4086-9F15-8B449DAF0954}" destId="{319539CF-E80A-4DBB-9B05-1FAED9D930F9}" srcOrd="0" destOrd="0" presId="urn:microsoft.com/office/officeart/2005/8/layout/orgChart1"/>
    <dgm:cxn modelId="{5C95C311-FA73-4962-9C2B-62E46ED276C3}" type="presParOf" srcId="{319539CF-E80A-4DBB-9B05-1FAED9D930F9}" destId="{E8A51042-283C-448C-AA8A-BE6BEC7A72C5}" srcOrd="0" destOrd="0" presId="urn:microsoft.com/office/officeart/2005/8/layout/orgChart1"/>
    <dgm:cxn modelId="{03A9CE01-1681-4CA0-932B-EF89EC33C369}" type="presParOf" srcId="{319539CF-E80A-4DBB-9B05-1FAED9D930F9}" destId="{36ECEC59-F4FF-4D5E-908D-BEA2BC3F6628}" srcOrd="1" destOrd="0" presId="urn:microsoft.com/office/officeart/2005/8/layout/orgChart1"/>
    <dgm:cxn modelId="{30354C32-98DB-4553-AF4C-63361E45168B}" type="presParOf" srcId="{376230D7-8481-4086-9F15-8B449DAF0954}" destId="{2E68C966-0DD7-48D2-A291-994D02933865}" srcOrd="1" destOrd="0" presId="urn:microsoft.com/office/officeart/2005/8/layout/orgChart1"/>
    <dgm:cxn modelId="{0375FD78-FF66-49F0-853D-FC418AB73CFF}" type="presParOf" srcId="{376230D7-8481-4086-9F15-8B449DAF0954}" destId="{DCD6955D-96DB-42A5-825E-76F77B499E8F}" srcOrd="2" destOrd="0" presId="urn:microsoft.com/office/officeart/2005/8/layout/orgChart1"/>
    <dgm:cxn modelId="{B1DCAD61-9681-4E2A-A36C-654F7AA9C838}" type="presParOf" srcId="{281F38C7-1C75-4041-B2CC-5E2D14D17EB1}" destId="{83D2DF53-B1AB-4ECA-910D-A21605901DFE}" srcOrd="2" destOrd="0" presId="urn:microsoft.com/office/officeart/2005/8/layout/orgChart1"/>
    <dgm:cxn modelId="{781D5C87-34E6-47F6-B0FE-46D3DC89304D}" type="presParOf" srcId="{281F38C7-1C75-4041-B2CC-5E2D14D17EB1}" destId="{6879166E-1872-43CE-A470-3174FA083663}" srcOrd="3" destOrd="0" presId="urn:microsoft.com/office/officeart/2005/8/layout/orgChart1"/>
    <dgm:cxn modelId="{1037D765-24F5-4F96-9F4A-C0219EDF9C42}" type="presParOf" srcId="{6879166E-1872-43CE-A470-3174FA083663}" destId="{B53D5EDD-4487-44A8-A86D-E2A7D32B0C73}" srcOrd="0" destOrd="0" presId="urn:microsoft.com/office/officeart/2005/8/layout/orgChart1"/>
    <dgm:cxn modelId="{C4B9FD3A-A934-480B-848F-761663C0B1A8}" type="presParOf" srcId="{B53D5EDD-4487-44A8-A86D-E2A7D32B0C73}" destId="{214513DF-5FF1-4FEF-A3DF-638E75A2804A}" srcOrd="0" destOrd="0" presId="urn:microsoft.com/office/officeart/2005/8/layout/orgChart1"/>
    <dgm:cxn modelId="{0CC1AE26-5B94-45B3-BEE4-59B6FF0BC62C}" type="presParOf" srcId="{B53D5EDD-4487-44A8-A86D-E2A7D32B0C73}" destId="{5A2393E4-CCAA-4D3D-B516-36B2CE795F92}" srcOrd="1" destOrd="0" presId="urn:microsoft.com/office/officeart/2005/8/layout/orgChart1"/>
    <dgm:cxn modelId="{65AD070B-214A-46C6-938D-021FA7030A54}" type="presParOf" srcId="{6879166E-1872-43CE-A470-3174FA083663}" destId="{9E24FBB0-4593-4D8F-B225-961608C4893C}" srcOrd="1" destOrd="0" presId="urn:microsoft.com/office/officeart/2005/8/layout/orgChart1"/>
    <dgm:cxn modelId="{1393F6CE-6D5D-4103-AED4-BCF7E35E40C1}" type="presParOf" srcId="{6879166E-1872-43CE-A470-3174FA083663}" destId="{15C39A49-411D-4C4A-9908-A752BEF04B3B}" srcOrd="2" destOrd="0" presId="urn:microsoft.com/office/officeart/2005/8/layout/orgChart1"/>
    <dgm:cxn modelId="{0495468D-75B0-47EB-9856-FBC630AAAAE1}" type="presParOf" srcId="{5AF1DEC6-FBE3-4AC6-BA13-967453A897AC}" destId="{0B37C2E9-DA5F-4A44-AF3E-CFAEA622E37F}" srcOrd="2" destOrd="0" presId="urn:microsoft.com/office/officeart/2005/8/layout/orgChart1"/>
    <dgm:cxn modelId="{B468EAF4-8383-494B-8A00-19EAC93DF95E}" type="presParOf" srcId="{F24D9900-5A60-484D-B5A9-C2BA39BE012E}" destId="{F003C491-3010-4BF2-BAAD-30C690CF9F33}" srcOrd="2" destOrd="0" presId="urn:microsoft.com/office/officeart/2005/8/layout/orgChart1"/>
    <dgm:cxn modelId="{1409E36D-46D3-4042-812A-A3FC921382F1}" type="presParOf" srcId="{0AF16C1A-A296-4156-B1D7-791AA2E78F29}" destId="{BC5DD522-CC8F-432F-B920-BA11EAE61712}" srcOrd="4" destOrd="0" presId="urn:microsoft.com/office/officeart/2005/8/layout/orgChart1"/>
    <dgm:cxn modelId="{07A57258-87A6-4EC7-A7C0-46A8C5CC0B42}" type="presParOf" srcId="{0AF16C1A-A296-4156-B1D7-791AA2E78F29}" destId="{84B36CDB-D337-43F1-986D-60A5180CBFA2}" srcOrd="5" destOrd="0" presId="urn:microsoft.com/office/officeart/2005/8/layout/orgChart1"/>
    <dgm:cxn modelId="{87B335A9-6C9F-4AF2-B4BC-B50F25FE1863}" type="presParOf" srcId="{84B36CDB-D337-43F1-986D-60A5180CBFA2}" destId="{A9F1FD02-03A3-4497-9F23-87FF1E0077A0}" srcOrd="0" destOrd="0" presId="urn:microsoft.com/office/officeart/2005/8/layout/orgChart1"/>
    <dgm:cxn modelId="{C6BDDCF3-D341-4789-B200-8DEDB6F754C8}" type="presParOf" srcId="{A9F1FD02-03A3-4497-9F23-87FF1E0077A0}" destId="{106B7C63-2B9F-4F0F-9F26-19B9D6CB13DB}" srcOrd="0" destOrd="0" presId="urn:microsoft.com/office/officeart/2005/8/layout/orgChart1"/>
    <dgm:cxn modelId="{97B08C4F-171E-4041-BC8F-44A60B9A8F68}" type="presParOf" srcId="{A9F1FD02-03A3-4497-9F23-87FF1E0077A0}" destId="{5A317E1B-0C54-47E2-B4CE-8D1DE904AE18}" srcOrd="1" destOrd="0" presId="urn:microsoft.com/office/officeart/2005/8/layout/orgChart1"/>
    <dgm:cxn modelId="{DFC95F9E-61CD-4853-8803-9A2C0F431E8A}" type="presParOf" srcId="{84B36CDB-D337-43F1-986D-60A5180CBFA2}" destId="{1A4502D9-2815-4F94-B52C-0C7C430ACE6E}" srcOrd="1" destOrd="0" presId="urn:microsoft.com/office/officeart/2005/8/layout/orgChart1"/>
    <dgm:cxn modelId="{DF0E8C34-4F94-44EA-A5AC-D370C6F95418}" type="presParOf" srcId="{84B36CDB-D337-43F1-986D-60A5180CBFA2}" destId="{C37395DE-0757-48EA-85C1-4662A364EFA9}" srcOrd="2" destOrd="0" presId="urn:microsoft.com/office/officeart/2005/8/layout/orgChart1"/>
    <dgm:cxn modelId="{55131919-0F4D-4031-8D31-43ACCFA635F1}" type="presParOf" srcId="{461A9E45-5D0B-4231-ADED-27F35EBDF367}" destId="{98434E97-A1FB-4EC2-AFF9-BC6C6324C239}" srcOrd="2" destOrd="0" presId="urn:microsoft.com/office/officeart/2005/8/layout/orgChart1"/>
    <dgm:cxn modelId="{A2C5029E-B407-4B41-8900-05C821133981}" type="presParOf" srcId="{164C734A-539C-41AB-B332-9526B953F794}" destId="{AAF9DC73-2032-4058-A55C-8948933DF89C}" srcOrd="2" destOrd="0" presId="urn:microsoft.com/office/officeart/2005/8/layout/orgChart1"/>
  </dgm:cxnLst>
  <dgm:bg>
    <a:solidFill>
      <a:srgbClr val="00FF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56FB7-D09E-4623-9E02-01A6B859EC5A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1A7D1-CE52-40DB-9968-68CF13AA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0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1A7D1-CE52-40DB-9968-68CF13AAA9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6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1A7D1-CE52-40DB-9968-68CF13AAA9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4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B69025A-4E5F-46B8-96D4-75C6F105CFDD}" type="datetimeFigureOut">
              <a:rPr lang="en-US" smtClean="0"/>
              <a:t>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6544029-7C2B-41F2-A963-C2834433159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lower red rose blooming_x26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2463" y="2674938"/>
            <a:ext cx="5307012" cy="3451225"/>
          </a:xfr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chemeClr val="accent5"/>
                </a:solidFill>
                <a:latin typeface="SutonnyMJ" pitchFamily="2" charset="0"/>
              </a:rPr>
              <a:t>বিসমিল্লাহির</a:t>
            </a:r>
            <a:r>
              <a:rPr lang="en-US" sz="7200" dirty="0" smtClean="0">
                <a:solidFill>
                  <a:schemeClr val="accent5"/>
                </a:solidFill>
                <a:latin typeface="SutonnyMJ" pitchFamily="2" charset="0"/>
              </a:rPr>
              <a:t> </a:t>
            </a:r>
            <a:r>
              <a:rPr lang="en-US" sz="7200" dirty="0" err="1" smtClean="0">
                <a:solidFill>
                  <a:schemeClr val="accent5"/>
                </a:solidFill>
                <a:latin typeface="SutonnyMJ" pitchFamily="2" charset="0"/>
              </a:rPr>
              <a:t>রহমানির</a:t>
            </a:r>
            <a:r>
              <a:rPr lang="en-US" sz="7200" dirty="0" smtClean="0">
                <a:solidFill>
                  <a:schemeClr val="accent5"/>
                </a:solidFill>
                <a:latin typeface="SutonnyMJ" pitchFamily="2" charset="0"/>
              </a:rPr>
              <a:t> </a:t>
            </a:r>
            <a:r>
              <a:rPr lang="en-US" sz="7200" dirty="0" err="1" smtClean="0">
                <a:solidFill>
                  <a:schemeClr val="accent5"/>
                </a:solidFill>
                <a:latin typeface="SutonnyMJ" pitchFamily="2" charset="0"/>
              </a:rPr>
              <a:t>রাহিম</a:t>
            </a:r>
            <a:endParaRPr lang="en-US" sz="7200" dirty="0">
              <a:solidFill>
                <a:schemeClr val="accent5"/>
              </a:solidFill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7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759921"/>
            <a:ext cx="3810000" cy="40909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0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1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বা</a:t>
            </a:r>
            <a:r>
              <a:rPr lang="bn-BD" dirty="0" smtClean="0">
                <a:solidFill>
                  <a:srgbClr val="FF0000"/>
                </a:solidFill>
              </a:rPr>
              <a:t>স্ততন্ত্রঃ</a:t>
            </a:r>
            <a:r>
              <a:rPr lang="bn-BD" dirty="0" smtClean="0">
                <a:solidFill>
                  <a:schemeClr val="tx1"/>
                </a:solidFill>
              </a:rPr>
              <a:t> যে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কোন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একটি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পরিবেশের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অজীব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এবং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জীব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উপাদান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সমুহের</a:t>
            </a:r>
            <a:r>
              <a:rPr lang="en-US" dirty="0" smtClean="0">
                <a:solidFill>
                  <a:schemeClr val="tx1"/>
                </a:solidFill>
              </a:rPr>
              <a:t> ম</a:t>
            </a:r>
            <a:r>
              <a:rPr lang="bn-BD" dirty="0" smtClean="0">
                <a:solidFill>
                  <a:schemeClr val="tx1"/>
                </a:solidFill>
              </a:rPr>
              <a:t>ধ্যে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পারস্পারিক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ক্রিয়া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আদান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প্রদান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ইত্যাদির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মাধ্যমে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পরিবেশের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যে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তন্ত্র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গড়ে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উঠে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bn-BD" dirty="0" smtClean="0">
                <a:solidFill>
                  <a:schemeClr val="tx1"/>
                </a:solidFill>
              </a:rPr>
              <a:t>,</a:t>
            </a:r>
            <a:r>
              <a:rPr lang="en-US" dirty="0" err="1" smtClean="0">
                <a:solidFill>
                  <a:schemeClr val="tx1"/>
                </a:solidFill>
              </a:rPr>
              <a:t>তাকে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বা্স্ত্ততন্ত্র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বলে</a:t>
            </a:r>
            <a:r>
              <a:rPr lang="en-US" dirty="0" smtClean="0">
                <a:solidFill>
                  <a:schemeClr val="tx1"/>
                </a:solidFill>
              </a:rPr>
              <a:t>।</a:t>
            </a:r>
            <a:endParaRPr lang="bn-BD" dirty="0" smtClean="0">
              <a:solidFill>
                <a:schemeClr val="tx1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219200" y="838200"/>
            <a:ext cx="4267200" cy="990600"/>
          </a:xfrm>
        </p:spPr>
        <p:txBody>
          <a:bodyPr>
            <a:normAutofit fontScale="90000"/>
          </a:bodyPr>
          <a:lstStyle/>
          <a:p>
            <a:r>
              <a:rPr lang="bn-BD" sz="8900" dirty="0" smtClean="0">
                <a:solidFill>
                  <a:srgbClr val="10D85C"/>
                </a:solidFill>
              </a:rPr>
              <a:t>সমাধান</a:t>
            </a:r>
            <a:endParaRPr lang="en-US" dirty="0">
              <a:solidFill>
                <a:srgbClr val="10D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997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10201"/>
            <a:ext cx="6172200" cy="1143000"/>
          </a:xfrm>
        </p:spPr>
        <p:txBody>
          <a:bodyPr>
            <a:normAutofit fontScale="85000" lnSpcReduction="20000"/>
          </a:bodyPr>
          <a:lstStyle/>
          <a:p>
            <a:r>
              <a:rPr lang="bn-BD" sz="5100" b="1" dirty="0" smtClean="0">
                <a:solidFill>
                  <a:srgbClr val="FF0000"/>
                </a:solidFill>
              </a:rPr>
              <a:t>বাস্তুতন্ত্র</a:t>
            </a:r>
            <a:r>
              <a:rPr lang="en-US" sz="5100" b="1" dirty="0" err="1" smtClean="0">
                <a:solidFill>
                  <a:srgbClr val="FF0000"/>
                </a:solidFill>
              </a:rPr>
              <a:t>ের</a:t>
            </a:r>
            <a:r>
              <a:rPr lang="en-US" sz="5100" b="1" dirty="0" smtClean="0">
                <a:solidFill>
                  <a:srgbClr val="FF0000"/>
                </a:solidFill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</a:rPr>
              <a:t>শ্রেণী</a:t>
            </a:r>
            <a:r>
              <a:rPr lang="bn-BD" sz="5100" b="1" dirty="0" smtClean="0">
                <a:solidFill>
                  <a:srgbClr val="FF0000"/>
                </a:solidFill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</a:rPr>
              <a:t>বিন্যাস</a:t>
            </a:r>
            <a:r>
              <a:rPr lang="en-US" sz="5100" b="1" dirty="0" smtClean="0">
                <a:solidFill>
                  <a:srgbClr val="FF0000"/>
                </a:solidFill>
              </a:rPr>
              <a:t> </a:t>
            </a:r>
            <a:r>
              <a:rPr lang="bn-BD" sz="5100" b="1" dirty="0" smtClean="0">
                <a:solidFill>
                  <a:srgbClr val="FF0000"/>
                </a:solidFill>
              </a:rPr>
              <a:t>বর্ননা কর?</a:t>
            </a:r>
            <a:endParaRPr lang="en-US" sz="51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4800600"/>
          </a:xfr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bn-BD" dirty="0">
                <a:solidFill>
                  <a:srgbClr val="C00000"/>
                </a:solidFill>
              </a:rPr>
              <a:t>শিখন  ফল</a:t>
            </a:r>
            <a:r>
              <a:rPr lang="en-US" sz="6600" dirty="0" smtClean="0">
                <a:solidFill>
                  <a:srgbClr val="C00000"/>
                </a:solidFill>
                <a:latin typeface="SutonnyMJ" pitchFamily="2" charset="0"/>
              </a:rPr>
              <a:t>-</a:t>
            </a:r>
            <a:r>
              <a:rPr lang="bn-BD" sz="6600" dirty="0">
                <a:solidFill>
                  <a:srgbClr val="C00000"/>
                </a:solidFill>
                <a:latin typeface="SutonnyMJ" pitchFamily="2" charset="0"/>
              </a:rPr>
              <a:t>২</a:t>
            </a:r>
            <a:r>
              <a:rPr lang="en-US" dirty="0">
                <a:solidFill>
                  <a:srgbClr val="FF66FF"/>
                </a:solidFill>
              </a:rPr>
              <a:t/>
            </a:r>
            <a:br>
              <a:rPr lang="en-US" dirty="0">
                <a:solidFill>
                  <a:srgbClr val="FF66FF"/>
                </a:solidFill>
              </a:rPr>
            </a:br>
            <a:r>
              <a:rPr lang="bn-BD" dirty="0" smtClean="0">
                <a:solidFill>
                  <a:srgbClr val="FF66FF"/>
                </a:solidFill>
              </a:rPr>
              <a:t>(একক কাজ)</a:t>
            </a:r>
            <a:r>
              <a:rPr lang="bn-BD" dirty="0" smtClean="0"/>
              <a:t/>
            </a:r>
            <a:br>
              <a:rPr lang="bn-BD" dirty="0" smtClean="0"/>
            </a:br>
            <a:r>
              <a:rPr lang="bn-BD" dirty="0" smtClean="0">
                <a:solidFill>
                  <a:srgbClr val="FF0000"/>
                </a:solidFill>
              </a:rPr>
              <a:t>সময়ঃ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bn-BD" dirty="0" smtClean="0">
                <a:solidFill>
                  <a:srgbClr val="FF0000"/>
                </a:solidFill>
              </a:rPr>
              <a:t>৩মিনিট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00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01806735"/>
              </p:ext>
            </p:extLst>
          </p:nvPr>
        </p:nvGraphicFramePr>
        <p:xfrm>
          <a:off x="1600200" y="1447800"/>
          <a:ext cx="5943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2"/>
          <p:cNvSpPr txBox="1">
            <a:spLocks/>
          </p:cNvSpPr>
          <p:nvPr/>
        </p:nvSpPr>
        <p:spPr>
          <a:xfrm>
            <a:off x="1219200" y="838200"/>
            <a:ext cx="42672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n-BD" sz="8900" smtClean="0">
                <a:solidFill>
                  <a:srgbClr val="10D85C"/>
                </a:solidFill>
              </a:rPr>
              <a:t>সমাধান</a:t>
            </a:r>
            <a:endParaRPr lang="en-US" dirty="0">
              <a:solidFill>
                <a:srgbClr val="10D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62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10201"/>
            <a:ext cx="6172200" cy="1143000"/>
          </a:xfrm>
        </p:spPr>
        <p:txBody>
          <a:bodyPr>
            <a:normAutofit fontScale="92500" lnSpcReduction="20000"/>
          </a:bodyPr>
          <a:lstStyle/>
          <a:p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বস্তুতন্ত্রের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উপাদান</a:t>
            </a:r>
            <a:r>
              <a:rPr lang="en-US" sz="4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কত</a:t>
            </a:r>
            <a:r>
              <a:rPr lang="bn-BD" sz="4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প্রকার</a:t>
            </a:r>
            <a:r>
              <a:rPr lang="bn-BD" sz="4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n-BD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ও</a:t>
            </a:r>
            <a:r>
              <a:rPr lang="bn-BD" sz="4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n-BD" sz="4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কি কি</a:t>
            </a:r>
            <a:r>
              <a:rPr lang="bn-BD" sz="5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bn-BD" sz="4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4800600"/>
          </a:xfr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bn-BD" dirty="0">
                <a:solidFill>
                  <a:srgbClr val="C00000"/>
                </a:solidFill>
              </a:rPr>
              <a:t>শিখন  ফল</a:t>
            </a:r>
            <a:r>
              <a:rPr lang="en-US" sz="6600" dirty="0" smtClean="0">
                <a:solidFill>
                  <a:srgbClr val="C00000"/>
                </a:solidFill>
                <a:latin typeface="SutonnyMJ" pitchFamily="2" charset="0"/>
              </a:rPr>
              <a:t>-</a:t>
            </a:r>
            <a:r>
              <a:rPr lang="bn-BD" sz="6600" dirty="0" smtClean="0">
                <a:solidFill>
                  <a:srgbClr val="C00000"/>
                </a:solidFill>
                <a:latin typeface="SutonnyMJ" pitchFamily="2" charset="0"/>
              </a:rPr>
              <a:t>৩</a:t>
            </a:r>
            <a:r>
              <a:rPr lang="en-US" dirty="0">
                <a:solidFill>
                  <a:srgbClr val="FF66FF"/>
                </a:solidFill>
              </a:rPr>
              <a:t/>
            </a:r>
            <a:br>
              <a:rPr lang="en-US" dirty="0">
                <a:solidFill>
                  <a:srgbClr val="FF66FF"/>
                </a:solidFill>
              </a:rPr>
            </a:br>
            <a:r>
              <a:rPr lang="bn-BD" dirty="0" smtClean="0">
                <a:solidFill>
                  <a:srgbClr val="FF66FF"/>
                </a:solidFill>
              </a:rPr>
              <a:t>(দলীয় কাজ)</a:t>
            </a:r>
            <a:r>
              <a:rPr lang="bn-BD" dirty="0" smtClean="0"/>
              <a:t/>
            </a:r>
            <a:br>
              <a:rPr lang="bn-BD" dirty="0" smtClean="0"/>
            </a:br>
            <a:r>
              <a:rPr lang="bn-BD" dirty="0" smtClean="0">
                <a:solidFill>
                  <a:srgbClr val="FF0000"/>
                </a:solidFill>
              </a:rPr>
              <a:t>সময়ঃ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bn-BD" dirty="0" smtClean="0">
                <a:solidFill>
                  <a:srgbClr val="FF0000"/>
                </a:solidFill>
              </a:rPr>
              <a:t>৫মিনিট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60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352678"/>
              </p:ext>
            </p:extLst>
          </p:nvPr>
        </p:nvGraphicFramePr>
        <p:xfrm>
          <a:off x="871538" y="1981200"/>
          <a:ext cx="7408862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219200" y="838200"/>
            <a:ext cx="4267200" cy="990600"/>
          </a:xfrm>
        </p:spPr>
        <p:txBody>
          <a:bodyPr>
            <a:normAutofit fontScale="90000"/>
          </a:bodyPr>
          <a:lstStyle/>
          <a:p>
            <a:r>
              <a:rPr lang="bn-BD" sz="8900" dirty="0" smtClean="0">
                <a:solidFill>
                  <a:srgbClr val="10D85C"/>
                </a:solidFill>
              </a:rPr>
              <a:t>সমাধান</a:t>
            </a:r>
            <a:endParaRPr lang="en-US" dirty="0">
              <a:solidFill>
                <a:srgbClr val="10D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69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3429000"/>
            <a:ext cx="609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n-BD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১। </a:t>
            </a:r>
            <a:r>
              <a:rPr lang="en-US" sz="4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বস্তুতন্ত্রের</a:t>
            </a:r>
            <a:r>
              <a:rPr lang="en-US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n-BD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প্রধান </a:t>
            </a:r>
            <a:r>
              <a:rPr lang="en-US" sz="4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উপাদান</a:t>
            </a:r>
            <a:r>
              <a:rPr lang="en-US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ক</a:t>
            </a:r>
            <a:r>
              <a:rPr lang="bn-BD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য়টি?</a:t>
            </a:r>
            <a:r>
              <a:rPr lang="bn-BD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bn-BD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b="1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3400" y="4038600"/>
            <a:ext cx="4724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n-BD" dirty="0" smtClean="0">
                <a:solidFill>
                  <a:schemeClr val="tx2"/>
                </a:solidFill>
              </a:rPr>
              <a:t>  ক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r>
              <a:rPr lang="bn-BD" dirty="0" smtClean="0">
                <a:solidFill>
                  <a:schemeClr val="tx2"/>
                </a:solidFill>
              </a:rPr>
              <a:t> ১টি খ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r>
              <a:rPr lang="bn-BD" dirty="0" smtClean="0">
                <a:solidFill>
                  <a:schemeClr val="tx2"/>
                </a:solidFill>
              </a:rPr>
              <a:t>২টি গ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r>
              <a:rPr lang="bn-BD" dirty="0" smtClean="0">
                <a:solidFill>
                  <a:schemeClr val="tx2"/>
                </a:solidFill>
              </a:rPr>
              <a:t>৩টি ঘ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r>
              <a:rPr lang="bn-BD" dirty="0" smtClean="0">
                <a:solidFill>
                  <a:schemeClr val="tx2"/>
                </a:solidFill>
              </a:rPr>
              <a:t>৪টি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807132"/>
            <a:ext cx="6629400" cy="60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bn-BD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২। বাস্ততন্ত্রে কয় ধরনের খাদক থাকে?</a:t>
            </a:r>
            <a:endParaRPr lang="bn-BD" sz="3200" dirty="0">
              <a:solidFill>
                <a:schemeClr val="tx1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19200" y="838200"/>
            <a:ext cx="4267200" cy="990600"/>
          </a:xfrm>
        </p:spPr>
        <p:txBody>
          <a:bodyPr>
            <a:noAutofit/>
          </a:bodyPr>
          <a:lstStyle/>
          <a:p>
            <a:r>
              <a:rPr lang="bn-BD" sz="6000" dirty="0" smtClean="0">
                <a:solidFill>
                  <a:srgbClr val="10D85C"/>
                </a:solidFill>
              </a:rPr>
              <a:t>মুল্যায়ন</a:t>
            </a:r>
            <a:endParaRPr lang="en-US" sz="2800" dirty="0">
              <a:solidFill>
                <a:srgbClr val="10D85C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126" y="5257800"/>
            <a:ext cx="3810000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n-BD" sz="2800" dirty="0" smtClean="0">
                <a:solidFill>
                  <a:schemeClr val="tx1"/>
                </a:solidFill>
              </a:rPr>
              <a:t> </a:t>
            </a:r>
            <a:r>
              <a:rPr lang="bn-BD" sz="2800" dirty="0" smtClean="0">
                <a:solidFill>
                  <a:schemeClr val="tx2"/>
                </a:solidFill>
              </a:rPr>
              <a:t>ক.৩ খ.৪ গ.২ ঘ.৫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8346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/>
              <a:t>বাড়ির কাজ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4617" y="28956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n-BD" sz="3200" dirty="0" smtClean="0">
                <a:solidFill>
                  <a:schemeClr val="tx2">
                    <a:lumMod val="75000"/>
                  </a:schemeClr>
                </a:solidFill>
              </a:rPr>
              <a:t>১। প্রথম,দ্বিতীয়,তৃতীয় স্তরের খাদকের ২টি করে ছবি আকবে।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4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bn-BD" sz="9800" dirty="0" smtClean="0"/>
              <a:t>ধন্যবাদ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28120"/>
            <a:ext cx="4876800" cy="3977480"/>
          </a:xfrm>
        </p:spPr>
      </p:pic>
    </p:spTree>
    <p:extLst>
      <p:ext uri="{BB962C8B-B14F-4D97-AF65-F5344CB8AC3E}">
        <p14:creationId xmlns:p14="http://schemas.microsoft.com/office/powerpoint/2010/main" val="3572036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973763"/>
          </a:xfrm>
        </p:spPr>
        <p:txBody>
          <a:bodyPr/>
          <a:lstStyle/>
          <a:p>
            <a:pPr marL="0" indent="0">
              <a:buNone/>
            </a:pPr>
            <a:r>
              <a:rPr lang="bn-BD" dirty="0" smtClean="0"/>
              <a:t>                         </a:t>
            </a:r>
            <a:endParaRPr lang="en-US" dirty="0"/>
          </a:p>
        </p:txBody>
      </p:sp>
      <p:pic>
        <p:nvPicPr>
          <p:cNvPr id="1027" name="Picture 3" descr="H:\New Folder (2)\Wellc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89916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12690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শিক্ষক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পরিচিতি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43" y="2087463"/>
            <a:ext cx="9125857" cy="393954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নাম</a:t>
            </a:r>
            <a:r>
              <a:rPr lang="bn-BD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ঃ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মো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আনোয়ার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হোসেন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r>
              <a:rPr lang="en-US" sz="3200" dirty="0" smtClean="0"/>
              <a:t>.</a:t>
            </a:r>
            <a:r>
              <a:rPr lang="en-US" sz="3200" dirty="0" err="1" smtClean="0">
                <a:solidFill>
                  <a:srgbClr val="FF00FF"/>
                </a:solidFill>
              </a:rPr>
              <a:t>পদবীঃ</a:t>
            </a:r>
            <a:r>
              <a:rPr lang="bn-BD" sz="3200" dirty="0" smtClean="0">
                <a:solidFill>
                  <a:srgbClr val="FF00FF"/>
                </a:solidFill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</a:rPr>
              <a:t>সহকার</a:t>
            </a:r>
            <a:r>
              <a:rPr lang="bn-BD" sz="3200" dirty="0" smtClean="0">
                <a:solidFill>
                  <a:srgbClr val="FF00FF"/>
                </a:solidFill>
              </a:rPr>
              <a:t>ী </a:t>
            </a:r>
            <a:r>
              <a:rPr lang="en-US" sz="3200" dirty="0" err="1" smtClean="0">
                <a:solidFill>
                  <a:srgbClr val="FF00FF"/>
                </a:solidFill>
              </a:rPr>
              <a:t>শিক্ষক</a:t>
            </a:r>
            <a:endParaRPr lang="bn-BD" sz="3200" dirty="0">
              <a:solidFill>
                <a:srgbClr val="FF00FF"/>
              </a:solidFill>
            </a:endParaRPr>
          </a:p>
          <a:p>
            <a:r>
              <a:rPr lang="en-US" sz="3200" dirty="0" smtClean="0"/>
              <a:t>.</a:t>
            </a:r>
            <a:r>
              <a:rPr lang="bn-BD" sz="3200" dirty="0" smtClean="0"/>
              <a:t>বিদালয়ঃ </a:t>
            </a:r>
            <a:r>
              <a:rPr lang="en-US" sz="3200" dirty="0" err="1" smtClean="0"/>
              <a:t>কাঠালবাড়ীয়া</a:t>
            </a:r>
            <a:r>
              <a:rPr lang="bn-BD" sz="3200" dirty="0"/>
              <a:t> </a:t>
            </a:r>
            <a:r>
              <a:rPr lang="en-US" sz="3200" dirty="0" err="1" smtClean="0"/>
              <a:t>শহীদ</a:t>
            </a:r>
            <a:r>
              <a:rPr lang="bn-BD" sz="3200" dirty="0" smtClean="0"/>
              <a:t> </a:t>
            </a:r>
            <a:r>
              <a:rPr lang="en-US" sz="3200" dirty="0" err="1" smtClean="0"/>
              <a:t>আবুল</a:t>
            </a:r>
            <a:r>
              <a:rPr lang="bn-BD" sz="3200" dirty="0" smtClean="0"/>
              <a:t> </a:t>
            </a:r>
            <a:r>
              <a:rPr lang="en-US" sz="3200" dirty="0" err="1" smtClean="0"/>
              <a:t>কাসেম</a:t>
            </a:r>
            <a:r>
              <a:rPr lang="bn-BD" sz="3200" dirty="0"/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স্কুল</a:t>
            </a:r>
            <a:r>
              <a:rPr lang="bn-BD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ও </a:t>
            </a:r>
            <a:r>
              <a:rPr lang="en-US" sz="3200" dirty="0" err="1" smtClean="0">
                <a:solidFill>
                  <a:srgbClr val="FF0000"/>
                </a:solidFill>
              </a:rPr>
              <a:t>কলেজ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bn-BD" sz="3200" dirty="0" smtClean="0"/>
              <a:t> দূর্গাপুর,</a:t>
            </a:r>
            <a:r>
              <a:rPr lang="en-US" sz="3200" dirty="0" err="1" smtClean="0"/>
              <a:t>রাজশাহী</a:t>
            </a:r>
            <a:endParaRPr lang="en-US" sz="3200" dirty="0" smtClean="0"/>
          </a:p>
          <a:p>
            <a:r>
              <a:rPr lang="en-US" sz="5400" dirty="0" smtClean="0"/>
              <a:t>.</a:t>
            </a:r>
            <a:r>
              <a:rPr lang="en-US" sz="3600" dirty="0" smtClean="0">
                <a:solidFill>
                  <a:srgbClr val="FF00FF"/>
                </a:solidFill>
              </a:rPr>
              <a:t>E</a:t>
            </a:r>
            <a:r>
              <a:rPr lang="en-US" sz="3600" dirty="0">
                <a:solidFill>
                  <a:srgbClr val="FF00FF"/>
                </a:solidFill>
              </a:rPr>
              <a:t>-</a:t>
            </a:r>
            <a:r>
              <a:rPr lang="en-US" sz="3600" dirty="0" smtClean="0">
                <a:solidFill>
                  <a:srgbClr val="FF00FF"/>
                </a:solidFill>
              </a:rPr>
              <a:t>mail: anwarhossainict017158@gmail.com</a:t>
            </a:r>
          </a:p>
          <a:p>
            <a:r>
              <a:rPr lang="bn-BD" sz="3600" dirty="0" smtClean="0"/>
              <a:t> </a:t>
            </a:r>
            <a:r>
              <a:rPr lang="bn-BD" sz="2800" dirty="0" smtClean="0"/>
              <a:t>মোবাইল</a:t>
            </a:r>
            <a:r>
              <a:rPr lang="en-US" sz="2800" dirty="0" smtClean="0"/>
              <a:t> </a:t>
            </a:r>
            <a:r>
              <a:rPr lang="bn-BD" sz="2800" dirty="0" smtClean="0"/>
              <a:t>নাম্বারঃ ০১৭১৫৮৪৪৫৫৩</a:t>
            </a:r>
            <a:endParaRPr lang="en-US" sz="2800" dirty="0"/>
          </a:p>
        </p:txBody>
      </p:sp>
      <p:pic>
        <p:nvPicPr>
          <p:cNvPr id="2050" name="Picture 2" descr="H:\New Folder (2)\IMG_20150206_101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1828800" cy="1721803"/>
          </a:xfrm>
          <a:prstGeom prst="rect">
            <a:avLst/>
          </a:prstGeom>
          <a:solidFill>
            <a:schemeClr val="accent2"/>
          </a:solidFill>
          <a:ln>
            <a:solidFill>
              <a:srgbClr val="FF00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541665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পাঠ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পরিচিতি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99" y="1286691"/>
            <a:ext cx="42741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শ্রেণীঃ</a:t>
            </a:r>
            <a:r>
              <a:rPr lang="en-US" sz="4000" dirty="0" smtClean="0"/>
              <a:t> </a:t>
            </a:r>
            <a:r>
              <a:rPr lang="bn-BD" sz="4000" dirty="0" smtClean="0"/>
              <a:t>৮ম</a:t>
            </a:r>
          </a:p>
          <a:p>
            <a:r>
              <a:rPr lang="bn-BD" sz="4000" dirty="0" smtClean="0"/>
              <a:t>বিষয়ঃ বিজ্ঞান</a:t>
            </a:r>
          </a:p>
          <a:p>
            <a:r>
              <a:rPr lang="bn-BD" sz="4000" dirty="0" smtClean="0"/>
              <a:t>অধ্যায়ঃ চতুর্দশ</a:t>
            </a:r>
            <a:r>
              <a:rPr lang="en-US" sz="4000" dirty="0" smtClean="0"/>
              <a:t> </a:t>
            </a:r>
            <a:r>
              <a:rPr lang="bn-BD" sz="4000" dirty="0" smtClean="0"/>
              <a:t>(পরিবেশ ও বাস্ততন্ত্র)</a:t>
            </a:r>
          </a:p>
          <a:p>
            <a:r>
              <a:rPr lang="bn-BD" sz="4000" dirty="0" smtClean="0"/>
              <a:t>সময়ঃ৫০মিনিট</a:t>
            </a:r>
          </a:p>
          <a:p>
            <a:r>
              <a:rPr lang="bn-BD" sz="4000" dirty="0" smtClean="0"/>
              <a:t>তারিখঃ</a:t>
            </a:r>
            <a:endParaRPr lang="en-US" sz="4000" dirty="0"/>
          </a:p>
        </p:txBody>
      </p:sp>
      <p:pic>
        <p:nvPicPr>
          <p:cNvPr id="3074" name="Picture 2" descr="H:\New Folder (2)\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27" y="1295400"/>
            <a:ext cx="4717473" cy="55418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7698901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 is an Ecosyste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143000"/>
            <a:ext cx="6477000" cy="4857750"/>
          </a:xfrm>
        </p:spPr>
      </p:pic>
    </p:spTree>
    <p:extLst>
      <p:ext uri="{BB962C8B-B14F-4D97-AF65-F5344CB8AC3E}">
        <p14:creationId xmlns:p14="http://schemas.microsoft.com/office/powerpoint/2010/main" val="35292057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7924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EL\Desktop\ecosystem%20eta%20urzikl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" y="-1"/>
            <a:ext cx="4573895" cy="40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OEL\Desktop\Co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634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OEL\Desktop\Eco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7635"/>
            <a:ext cx="4639490" cy="34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OEL\Desktop\Eco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57951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82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-2819400" y="152400"/>
            <a:ext cx="533400" cy="685800"/>
          </a:xfrm>
        </p:spPr>
        <p:txBody>
          <a:bodyPr/>
          <a:lstStyle/>
          <a:p>
            <a:pPr algn="l"/>
            <a:r>
              <a:rPr lang="bn-BD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74469" y="21336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ight Arrow 6"/>
          <p:cNvSpPr/>
          <p:nvPr/>
        </p:nvSpPr>
        <p:spPr>
          <a:xfrm>
            <a:off x="383177" y="2786743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ight Arrow 7"/>
          <p:cNvSpPr/>
          <p:nvPr/>
        </p:nvSpPr>
        <p:spPr>
          <a:xfrm>
            <a:off x="394063" y="4114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29000" y="261257"/>
            <a:ext cx="2971800" cy="881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 smtClean="0">
                <a:solidFill>
                  <a:srgbClr val="C00000"/>
                </a:solidFill>
              </a:rPr>
              <a:t>শিখণফল</a:t>
            </a:r>
            <a:endParaRPr lang="bn-BD" dirty="0" smtClean="0">
              <a:solidFill>
                <a:srgbClr val="C00000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219200" y="1828800"/>
            <a:ext cx="7467599" cy="358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bn-BD" dirty="0" smtClean="0">
                <a:solidFill>
                  <a:schemeClr val="tx1"/>
                </a:solidFill>
              </a:rPr>
              <a:t>১।</a:t>
            </a:r>
            <a:r>
              <a:rPr lang="en-US" dirty="0" err="1" smtClean="0">
                <a:solidFill>
                  <a:schemeClr val="tx1"/>
                </a:solidFill>
              </a:rPr>
              <a:t>বাস্তুতন্ত্র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কি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bn-BD" dirty="0" smtClean="0">
                <a:solidFill>
                  <a:schemeClr val="tx1"/>
                </a:solidFill>
              </a:rPr>
              <a:t>তা </a:t>
            </a:r>
            <a:r>
              <a:rPr lang="en-US" dirty="0" err="1" smtClean="0">
                <a:solidFill>
                  <a:schemeClr val="tx1"/>
                </a:solidFill>
              </a:rPr>
              <a:t>বলতে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পারবে</a:t>
            </a:r>
            <a:r>
              <a:rPr lang="bn-BD" dirty="0" smtClean="0">
                <a:solidFill>
                  <a:schemeClr val="tx1"/>
                </a:solidFill>
              </a:rPr>
              <a:t>।</a:t>
            </a:r>
            <a:endParaRPr lang="bn-BD" dirty="0"/>
          </a:p>
          <a:p>
            <a:pPr algn="l"/>
            <a:r>
              <a:rPr lang="bn-BD" dirty="0" smtClean="0">
                <a:solidFill>
                  <a:srgbClr val="FF0000"/>
                </a:solidFill>
              </a:rPr>
              <a:t>২।</a:t>
            </a:r>
            <a:r>
              <a:rPr lang="en-US" dirty="0" err="1" smtClean="0">
                <a:solidFill>
                  <a:srgbClr val="FF0000"/>
                </a:solidFill>
              </a:rPr>
              <a:t>বাস্তুতন্ত্রের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প্রকারভেদ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ব্যাখ্যা</a:t>
            </a:r>
            <a:r>
              <a:rPr lang="bn-BD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ক</a:t>
            </a:r>
            <a:r>
              <a:rPr lang="bn-BD" dirty="0" smtClean="0">
                <a:solidFill>
                  <a:srgbClr val="FF0000"/>
                </a:solidFill>
              </a:rPr>
              <a:t>রতে </a:t>
            </a:r>
            <a:r>
              <a:rPr lang="en-US" dirty="0" err="1" smtClean="0">
                <a:solidFill>
                  <a:srgbClr val="FF0000"/>
                </a:solidFill>
              </a:rPr>
              <a:t>পারবে</a:t>
            </a:r>
            <a:r>
              <a:rPr lang="bn-BD" dirty="0" smtClean="0"/>
              <a:t>।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৩</a:t>
            </a:r>
            <a:r>
              <a:rPr lang="bn-BD" dirty="0" smtClean="0">
                <a:solidFill>
                  <a:srgbClr val="FFFF00"/>
                </a:solidFill>
              </a:rPr>
              <a:t>।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বাস্তুতন্ত্রের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উপাদান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ব্যাখ্যা</a:t>
            </a:r>
            <a:r>
              <a:rPr lang="en-US" dirty="0" smtClean="0">
                <a:solidFill>
                  <a:srgbClr val="FFFF00"/>
                </a:solidFill>
              </a:rPr>
              <a:t> ক</a:t>
            </a:r>
            <a:r>
              <a:rPr lang="bn-BD" dirty="0" smtClean="0">
                <a:solidFill>
                  <a:srgbClr val="FFFF00"/>
                </a:solidFill>
              </a:rPr>
              <a:t>রতে </a:t>
            </a:r>
            <a:r>
              <a:rPr lang="en-US" dirty="0" err="1" smtClean="0">
                <a:solidFill>
                  <a:srgbClr val="FFFF00"/>
                </a:solidFill>
              </a:rPr>
              <a:t>পা</a:t>
            </a:r>
            <a:r>
              <a:rPr lang="bn-BD" dirty="0" smtClean="0">
                <a:solidFill>
                  <a:srgbClr val="FFFF00"/>
                </a:solidFill>
              </a:rPr>
              <a:t>রবে।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24840" y="1114915"/>
            <a:ext cx="3276600" cy="48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 smtClean="0">
                <a:solidFill>
                  <a:srgbClr val="C00000"/>
                </a:solidFill>
              </a:rPr>
              <a:t>পাঠ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শেষে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bn-BD" sz="2800" dirty="0" smtClean="0">
                <a:solidFill>
                  <a:srgbClr val="C00000"/>
                </a:solidFill>
                <a:latin typeface="SutonnyMJ" pitchFamily="2" charset="0"/>
              </a:rPr>
              <a:t>শিক্ষার্থীরাঃ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74034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0"/>
            <a:ext cx="6172200" cy="914401"/>
          </a:xfrm>
        </p:spPr>
        <p:txBody>
          <a:bodyPr>
            <a:normAutofit/>
          </a:bodyPr>
          <a:lstStyle/>
          <a:p>
            <a:r>
              <a:rPr lang="bn-BD" sz="5100" b="1" dirty="0" smtClean="0">
                <a:solidFill>
                  <a:srgbClr val="FF0000"/>
                </a:solidFill>
              </a:rPr>
              <a:t>বাস্তুতন্ত্র কি?</a:t>
            </a:r>
            <a:endParaRPr lang="en-US" sz="51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4800600"/>
          </a:xfrm>
          <a:solidFill>
            <a:srgbClr val="00B050"/>
          </a:solidFill>
          <a:scene3d>
            <a:camera prst="perspectiveAbove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bn-BD" dirty="0">
                <a:solidFill>
                  <a:srgbClr val="C00000"/>
                </a:solidFill>
              </a:rPr>
              <a:t>শিখন  ফল</a:t>
            </a:r>
            <a:r>
              <a:rPr lang="en-US" sz="6600" dirty="0" smtClean="0">
                <a:solidFill>
                  <a:srgbClr val="C00000"/>
                </a:solidFill>
                <a:latin typeface="SutonnyMJ" pitchFamily="2" charset="0"/>
              </a:rPr>
              <a:t>-</a:t>
            </a:r>
            <a:r>
              <a:rPr lang="bn-BD" sz="6600" dirty="0" smtClean="0">
                <a:solidFill>
                  <a:srgbClr val="C00000"/>
                </a:solidFill>
                <a:latin typeface="SutonnyMJ" pitchFamily="2" charset="0"/>
              </a:rPr>
              <a:t>১</a:t>
            </a:r>
            <a:r>
              <a:rPr lang="en-US" dirty="0">
                <a:solidFill>
                  <a:srgbClr val="FF66FF"/>
                </a:solidFill>
              </a:rPr>
              <a:t/>
            </a:r>
            <a:br>
              <a:rPr lang="en-US" dirty="0">
                <a:solidFill>
                  <a:srgbClr val="FF66FF"/>
                </a:solidFill>
              </a:rPr>
            </a:br>
            <a:r>
              <a:rPr lang="bn-BD" dirty="0" smtClean="0">
                <a:solidFill>
                  <a:srgbClr val="FF66FF"/>
                </a:solidFill>
              </a:rPr>
              <a:t>(একক কাজ)</a:t>
            </a:r>
            <a:r>
              <a:rPr lang="bn-BD" dirty="0" smtClean="0"/>
              <a:t/>
            </a:r>
            <a:br>
              <a:rPr lang="bn-BD" dirty="0" smtClean="0"/>
            </a:br>
            <a:r>
              <a:rPr lang="bn-BD" dirty="0" smtClean="0">
                <a:solidFill>
                  <a:srgbClr val="FF0000"/>
                </a:solidFill>
              </a:rPr>
              <a:t>সময়ঃ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bn-BD" dirty="0" smtClean="0">
                <a:solidFill>
                  <a:srgbClr val="FF0000"/>
                </a:solidFill>
              </a:rPr>
              <a:t>৩মিনিট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28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EL\Desktop\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54" y="1676400"/>
            <a:ext cx="6602446" cy="50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bn-BD" sz="8000" dirty="0" smtClean="0"/>
              <a:t>লক্ষ কর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408752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815</TotalTime>
  <Words>250</Words>
  <Application>Microsoft Office PowerPoint</Application>
  <PresentationFormat>On-screen Show (4:3)</PresentationFormat>
  <Paragraphs>68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Candara</vt:lpstr>
      <vt:lpstr>SutonnyMJ</vt:lpstr>
      <vt:lpstr>Symbol</vt:lpstr>
      <vt:lpstr>Vrinda</vt:lpstr>
      <vt:lpstr>Waveform</vt:lpstr>
      <vt:lpstr>বিসমিল্লাহির রহমানির রাহিম</vt:lpstr>
      <vt:lpstr>PowerPoint Presentation</vt:lpstr>
      <vt:lpstr>শিক্ষক পরিচিতি</vt:lpstr>
      <vt:lpstr>পাঠ পরিচিতি</vt:lpstr>
      <vt:lpstr>PowerPoint Presentation</vt:lpstr>
      <vt:lpstr>PowerPoint Presentation</vt:lpstr>
      <vt:lpstr>PowerPoint Presentation</vt:lpstr>
      <vt:lpstr>শিখন  ফল-১ (একক কাজ) সময়ঃ ৩মিনিট </vt:lpstr>
      <vt:lpstr>লক্ষ কর</vt:lpstr>
      <vt:lpstr>PowerPoint Presentation</vt:lpstr>
      <vt:lpstr>সমাধান</vt:lpstr>
      <vt:lpstr>শিখন  ফল-২ (একক কাজ) সময়ঃ ৩মিনিট </vt:lpstr>
      <vt:lpstr>PowerPoint Presentation</vt:lpstr>
      <vt:lpstr>শিখন  ফল-৩ (দলীয় কাজ) সময়ঃ ৫মিনিট</vt:lpstr>
      <vt:lpstr>সমাধান</vt:lpstr>
      <vt:lpstr>মুল্যায়ন</vt:lpstr>
      <vt:lpstr>বাড়ির কাজ</vt:lpstr>
      <vt:lpstr>ধন্যবাদ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bcbcbcncncnc</dc:title>
  <dc:creator>DOEL</dc:creator>
  <cp:lastModifiedBy>user</cp:lastModifiedBy>
  <cp:revision>124</cp:revision>
  <dcterms:created xsi:type="dcterms:W3CDTF">2015-02-09T22:31:09Z</dcterms:created>
  <dcterms:modified xsi:type="dcterms:W3CDTF">2015-02-14T04:19:02Z</dcterms:modified>
</cp:coreProperties>
</file>